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359" r:id="rId2"/>
    <p:sldId id="474" r:id="rId3"/>
    <p:sldId id="590" r:id="rId4"/>
    <p:sldId id="435" r:id="rId5"/>
    <p:sldId id="322" r:id="rId6"/>
    <p:sldId id="452" r:id="rId7"/>
    <p:sldId id="436" r:id="rId8"/>
    <p:sldId id="499" r:id="rId9"/>
    <p:sldId id="502" r:id="rId10"/>
    <p:sldId id="504" r:id="rId11"/>
    <p:sldId id="507" r:id="rId12"/>
    <p:sldId id="508" r:id="rId13"/>
    <p:sldId id="512" r:id="rId14"/>
    <p:sldId id="544" r:id="rId15"/>
    <p:sldId id="547" r:id="rId16"/>
    <p:sldId id="542" r:id="rId17"/>
    <p:sldId id="545" r:id="rId18"/>
    <p:sldId id="546" r:id="rId19"/>
    <p:sldId id="548" r:id="rId20"/>
    <p:sldId id="549" r:id="rId21"/>
    <p:sldId id="569" r:id="rId22"/>
    <p:sldId id="509" r:id="rId23"/>
    <p:sldId id="510" r:id="rId24"/>
    <p:sldId id="511" r:id="rId25"/>
    <p:sldId id="320" r:id="rId26"/>
    <p:sldId id="522" r:id="rId27"/>
    <p:sldId id="515" r:id="rId28"/>
    <p:sldId id="516" r:id="rId29"/>
    <p:sldId id="517" r:id="rId30"/>
    <p:sldId id="591" r:id="rId31"/>
    <p:sldId id="518" r:id="rId32"/>
    <p:sldId id="519" r:id="rId33"/>
    <p:sldId id="592" r:id="rId34"/>
    <p:sldId id="520" r:id="rId35"/>
    <p:sldId id="521" r:id="rId36"/>
    <p:sldId id="539" r:id="rId37"/>
    <p:sldId id="500" r:id="rId38"/>
  </p:sldIdLst>
  <p:sldSz cx="9144000" cy="5143500" type="screen16x9"/>
  <p:notesSz cx="6858000" cy="9144000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327AF1"/>
    <a:srgbClr val="32AAF1"/>
    <a:srgbClr val="F9CB0C"/>
    <a:srgbClr val="7EE471"/>
    <a:srgbClr val="107864"/>
    <a:srgbClr val="15A085"/>
    <a:srgbClr val="528D2B"/>
    <a:srgbClr val="F4EFE9"/>
    <a:srgbClr val="6B8866"/>
    <a:srgbClr val="5B795B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1935" autoAdjust="0"/>
    <p:restoredTop sz="91851" autoAdjust="0"/>
  </p:normalViewPr>
  <p:slideViewPr>
    <p:cSldViewPr>
      <p:cViewPr varScale="1">
        <p:scale>
          <a:sx n="106" d="100"/>
          <a:sy n="106" d="100"/>
        </p:scale>
        <p:origin x="-950" y="-82"/>
      </p:cViewPr>
      <p:guideLst>
        <p:guide orient="horz" pos="1620"/>
        <p:guide pos="288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80"/>
        <p:guide pos="2167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  <a:pPr/>
              <a:t>2021/6/29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  <a:pPr/>
              <a:t>2021/6/29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3000">
        <p:fade/>
      </p:transition>
    </mc:Choice>
    <mc:Fallback>
      <p:transition spd="slow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3000">
        <p:fade/>
      </p:transition>
    </mc:Choice>
    <mc:Fallback>
      <p:transition spd="slow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3000">
        <p:fade/>
      </p:transition>
    </mc:Choice>
    <mc:Fallback>
      <p:transition spd="slow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3000">
        <p:fade/>
      </p:transition>
    </mc:Choice>
    <mc:Fallback>
      <p:transition spd="slow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2021/6/29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3000">
        <p:fade/>
      </p:transition>
    </mc:Choice>
    <mc:Fallback>
      <p:transition spd="slow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2021/6/29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8"/>
          <a:srcRect r="45747" b="4257"/>
          <a:stretch>
            <a:fillRect/>
          </a:stretch>
        </p:blipFill>
        <p:spPr>
          <a:xfrm>
            <a:off x="-28885" y="0"/>
            <a:ext cx="9172885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>
    <mc:Choice xmlns:p14="http://schemas.microsoft.com/office/powerpoint/2010/main" xmlns="" Requires="p14">
      <p:transition spd="slow" p14:dur="1250" advTm="3000">
        <p:fade/>
      </p:transition>
    </mc:Choice>
    <mc:Fallback>
      <p:transition spd="slow" advTm="300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5.jpe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5.jpeg"/><Relationship Id="rId4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5.jpeg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5.jpeg"/><Relationship Id="rId4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5.jpeg"/><Relationship Id="rId4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5.jpeg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5.jpeg"/><Relationship Id="rId4" Type="http://schemas.openxmlformats.org/officeDocument/2006/relationships/image" Target="../media/image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5.jpeg"/><Relationship Id="rId4" Type="http://schemas.openxmlformats.org/officeDocument/2006/relationships/image" Target="../media/image6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5.jpeg"/><Relationship Id="rId4" Type="http://schemas.openxmlformats.org/officeDocument/2006/relationships/image" Target="../media/image6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5.jpeg"/><Relationship Id="rId4" Type="http://schemas.openxmlformats.org/officeDocument/2006/relationships/image" Target="../media/image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5.jpeg"/><Relationship Id="rId4" Type="http://schemas.openxmlformats.org/officeDocument/2006/relationships/image" Target="../media/image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5.jpeg"/><Relationship Id="rId4" Type="http://schemas.openxmlformats.org/officeDocument/2006/relationships/image" Target="../media/image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5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5.jpeg"/><Relationship Id="rId4" Type="http://schemas.openxmlformats.org/officeDocument/2006/relationships/image" Target="../media/image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5.jpeg"/><Relationship Id="rId4" Type="http://schemas.openxmlformats.org/officeDocument/2006/relationships/image" Target="../media/image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5.jpeg"/><Relationship Id="rId4" Type="http://schemas.openxmlformats.org/officeDocument/2006/relationships/image" Target="../media/image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5.jpeg"/><Relationship Id="rId4" Type="http://schemas.openxmlformats.org/officeDocument/2006/relationships/image" Target="../media/image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5.jpeg"/><Relationship Id="rId4" Type="http://schemas.openxmlformats.org/officeDocument/2006/relationships/image" Target="../media/image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5.jpeg"/><Relationship Id="rId4" Type="http://schemas.openxmlformats.org/officeDocument/2006/relationships/image" Target="../media/image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5.jpeg"/><Relationship Id="rId4" Type="http://schemas.openxmlformats.org/officeDocument/2006/relationships/image" Target="../media/image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e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2" y="-164554"/>
            <a:ext cx="9187003" cy="3023610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2996565" y="2859405"/>
            <a:ext cx="363664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spc="300" dirty="0">
                <a:solidFill>
                  <a:srgbClr val="7EE47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</a:t>
            </a:r>
            <a:r>
              <a:rPr lang="zh-CN" altLang="en-US" sz="2000" b="1" spc="300" dirty="0">
                <a:solidFill>
                  <a:srgbClr val="7EE4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重复</a:t>
            </a:r>
            <a:r>
              <a:rPr lang="en-US" altLang="zh-CN" sz="2000" b="1" spc="300" dirty="0">
                <a:solidFill>
                  <a:srgbClr val="7EE4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364</a:t>
            </a:r>
            <a:r>
              <a:rPr lang="zh-CN" altLang="en-US" sz="2000" b="1" spc="300" dirty="0">
                <a:solidFill>
                  <a:srgbClr val="7EE4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天</a:t>
            </a:r>
          </a:p>
        </p:txBody>
      </p:sp>
      <p:sp>
        <p:nvSpPr>
          <p:cNvPr id="30" name="TextBox 71"/>
          <p:cNvSpPr txBox="1"/>
          <p:nvPr/>
        </p:nvSpPr>
        <p:spPr>
          <a:xfrm>
            <a:off x="2816944" y="4050109"/>
            <a:ext cx="24841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9CB0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2400" dirty="0">
                <a:solidFill>
                  <a:srgbClr val="F9CB0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 报 总 结 </a:t>
            </a:r>
          </a:p>
        </p:txBody>
      </p:sp>
      <p:sp>
        <p:nvSpPr>
          <p:cNvPr id="31" name="矩形 30"/>
          <p:cNvSpPr/>
          <p:nvPr/>
        </p:nvSpPr>
        <p:spPr>
          <a:xfrm>
            <a:off x="2358390" y="3357880"/>
            <a:ext cx="4625975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spc="300" dirty="0">
                <a:solidFill>
                  <a:srgbClr val="327AF1"/>
                </a:solidFill>
                <a:latin typeface="Broadway" panose="04040905080B02020502" pitchFamily="82" charset="0"/>
                <a:ea typeface="微软雅黑" panose="020B0503020204020204" pitchFamily="34" charset="-122"/>
                <a:cs typeface="Adobe Arabic" panose="02040503050201020203" pitchFamily="18" charset="-78"/>
                <a:sym typeface="微软雅黑" panose="020B0503020204020204" pitchFamily="34" charset="-122"/>
              </a:rPr>
              <a:t>   </a:t>
            </a:r>
            <a:r>
              <a:rPr lang="zh-CN" altLang="en-US" sz="3600" b="1" spc="300" dirty="0">
                <a:solidFill>
                  <a:srgbClr val="327AF1"/>
                </a:solidFill>
                <a:latin typeface="Broadway" panose="04040905080B02020502" pitchFamily="82" charset="0"/>
                <a:ea typeface="微软雅黑" panose="020B0503020204020204" pitchFamily="34" charset="-122"/>
                <a:cs typeface="Adobe Arabic" panose="02040503050201020203" pitchFamily="18" charset="-78"/>
                <a:sym typeface="微软雅黑" panose="020B0503020204020204" pitchFamily="34" charset="-122"/>
              </a:rPr>
              <a:t>电影售票系统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616780" y="1352804"/>
            <a:ext cx="1910435" cy="2902276"/>
            <a:chOff x="7545281" y="777387"/>
            <a:chExt cx="3665723" cy="5568853"/>
          </a:xfrm>
        </p:grpSpPr>
        <p:sp>
          <p:nvSpPr>
            <p:cNvPr id="37" name="任意多边形: 形状 36"/>
            <p:cNvSpPr/>
            <p:nvPr/>
          </p:nvSpPr>
          <p:spPr bwMode="auto">
            <a:xfrm>
              <a:off x="7676622" y="2638487"/>
              <a:ext cx="3534382" cy="3707753"/>
            </a:xfrm>
            <a:custGeom>
              <a:avLst/>
              <a:gdLst>
                <a:gd name="T0" fmla="*/ 1111 w 1136"/>
                <a:gd name="T1" fmla="*/ 196 h 1193"/>
                <a:gd name="T2" fmla="*/ 1006 w 1136"/>
                <a:gd name="T3" fmla="*/ 399 h 1193"/>
                <a:gd name="T4" fmla="*/ 843 w 1136"/>
                <a:gd name="T5" fmla="*/ 688 h 1193"/>
                <a:gd name="T6" fmla="*/ 837 w 1136"/>
                <a:gd name="T7" fmla="*/ 760 h 1193"/>
                <a:gd name="T8" fmla="*/ 299 w 1136"/>
                <a:gd name="T9" fmla="*/ 760 h 1193"/>
                <a:gd name="T10" fmla="*/ 293 w 1136"/>
                <a:gd name="T11" fmla="*/ 688 h 1193"/>
                <a:gd name="T12" fmla="*/ 130 w 1136"/>
                <a:gd name="T13" fmla="*/ 399 h 1193"/>
                <a:gd name="T14" fmla="*/ 24 w 1136"/>
                <a:gd name="T15" fmla="*/ 196 h 1193"/>
                <a:gd name="T16" fmla="*/ 0 w 1136"/>
                <a:gd name="T17" fmla="*/ 21 h 1193"/>
                <a:gd name="T18" fmla="*/ 3 w 1136"/>
                <a:gd name="T19" fmla="*/ 55 h 1193"/>
                <a:gd name="T20" fmla="*/ 101 w 1136"/>
                <a:gd name="T21" fmla="*/ 323 h 1193"/>
                <a:gd name="T22" fmla="*/ 314 w 1136"/>
                <a:gd name="T23" fmla="*/ 632 h 1193"/>
                <a:gd name="T24" fmla="*/ 335 w 1136"/>
                <a:gd name="T25" fmla="*/ 710 h 1193"/>
                <a:gd name="T26" fmla="*/ 452 w 1136"/>
                <a:gd name="T27" fmla="*/ 790 h 1193"/>
                <a:gd name="T28" fmla="*/ 445 w 1136"/>
                <a:gd name="T29" fmla="*/ 724 h 1193"/>
                <a:gd name="T30" fmla="*/ 279 w 1136"/>
                <a:gd name="T31" fmla="*/ 456 h 1193"/>
                <a:gd name="T32" fmla="*/ 202 w 1136"/>
                <a:gd name="T33" fmla="*/ 311 h 1193"/>
                <a:gd name="T34" fmla="*/ 179 w 1136"/>
                <a:gd name="T35" fmla="*/ 166 h 1193"/>
                <a:gd name="T36" fmla="*/ 181 w 1136"/>
                <a:gd name="T37" fmla="*/ 166 h 1193"/>
                <a:gd name="T38" fmla="*/ 211 w 1136"/>
                <a:gd name="T39" fmla="*/ 308 h 1193"/>
                <a:gd name="T40" fmla="*/ 294 w 1136"/>
                <a:gd name="T41" fmla="*/ 445 h 1193"/>
                <a:gd name="T42" fmla="*/ 481 w 1136"/>
                <a:gd name="T43" fmla="*/ 715 h 1193"/>
                <a:gd name="T44" fmla="*/ 493 w 1136"/>
                <a:gd name="T45" fmla="*/ 789 h 1193"/>
                <a:gd name="T46" fmla="*/ 486 w 1136"/>
                <a:gd name="T47" fmla="*/ 589 h 1193"/>
                <a:gd name="T48" fmla="*/ 394 w 1136"/>
                <a:gd name="T49" fmla="*/ 410 h 1193"/>
                <a:gd name="T50" fmla="*/ 336 w 1136"/>
                <a:gd name="T51" fmla="*/ 230 h 1193"/>
                <a:gd name="T52" fmla="*/ 328 w 1136"/>
                <a:gd name="T53" fmla="*/ 111 h 1193"/>
                <a:gd name="T54" fmla="*/ 361 w 1136"/>
                <a:gd name="T55" fmla="*/ 290 h 1193"/>
                <a:gd name="T56" fmla="*/ 415 w 1136"/>
                <a:gd name="T57" fmla="*/ 412 h 1193"/>
                <a:gd name="T58" fmla="*/ 573 w 1136"/>
                <a:gd name="T59" fmla="*/ 721 h 1193"/>
                <a:gd name="T60" fmla="*/ 585 w 1136"/>
                <a:gd name="T61" fmla="*/ 692 h 1193"/>
                <a:gd name="T62" fmla="*/ 645 w 1136"/>
                <a:gd name="T63" fmla="*/ 335 h 1193"/>
                <a:gd name="T64" fmla="*/ 671 w 1136"/>
                <a:gd name="T65" fmla="*/ 78 h 1193"/>
                <a:gd name="T66" fmla="*/ 675 w 1136"/>
                <a:gd name="T67" fmla="*/ 117 h 1193"/>
                <a:gd name="T68" fmla="*/ 653 w 1136"/>
                <a:gd name="T69" fmla="*/ 414 h 1193"/>
                <a:gd name="T70" fmla="*/ 619 w 1136"/>
                <a:gd name="T71" fmla="*/ 722 h 1193"/>
                <a:gd name="T72" fmla="*/ 680 w 1136"/>
                <a:gd name="T73" fmla="*/ 770 h 1193"/>
                <a:gd name="T74" fmla="*/ 838 w 1136"/>
                <a:gd name="T75" fmla="*/ 426 h 1193"/>
                <a:gd name="T76" fmla="*/ 886 w 1136"/>
                <a:gd name="T77" fmla="*/ 344 h 1193"/>
                <a:gd name="T78" fmla="*/ 929 w 1136"/>
                <a:gd name="T79" fmla="*/ 238 h 1193"/>
                <a:gd name="T80" fmla="*/ 950 w 1136"/>
                <a:gd name="T81" fmla="*/ 143 h 1193"/>
                <a:gd name="T82" fmla="*/ 958 w 1136"/>
                <a:gd name="T83" fmla="*/ 96 h 1193"/>
                <a:gd name="T84" fmla="*/ 947 w 1136"/>
                <a:gd name="T85" fmla="*/ 200 h 1193"/>
                <a:gd name="T86" fmla="*/ 921 w 1136"/>
                <a:gd name="T87" fmla="*/ 299 h 1193"/>
                <a:gd name="T88" fmla="*/ 879 w 1136"/>
                <a:gd name="T89" fmla="*/ 394 h 1193"/>
                <a:gd name="T90" fmla="*/ 719 w 1136"/>
                <a:gd name="T91" fmla="*/ 784 h 1193"/>
                <a:gd name="T92" fmla="*/ 805 w 1136"/>
                <a:gd name="T93" fmla="*/ 687 h 1193"/>
                <a:gd name="T94" fmla="*/ 894 w 1136"/>
                <a:gd name="T95" fmla="*/ 511 h 1193"/>
                <a:gd name="T96" fmla="*/ 1074 w 1136"/>
                <a:gd name="T97" fmla="*/ 258 h 1193"/>
                <a:gd name="T98" fmla="*/ 1134 w 1136"/>
                <a:gd name="T99" fmla="*/ 36 h 1193"/>
                <a:gd name="T100" fmla="*/ 1135 w 1136"/>
                <a:gd name="T101" fmla="*/ 36 h 1193"/>
                <a:gd name="T102" fmla="*/ 833 w 1136"/>
                <a:gd name="T103" fmla="*/ 887 h 1193"/>
                <a:gd name="T104" fmla="*/ 302 w 1136"/>
                <a:gd name="T105" fmla="*/ 987 h 1193"/>
                <a:gd name="T106" fmla="*/ 568 w 1136"/>
                <a:gd name="T107" fmla="*/ 1101 h 1193"/>
                <a:gd name="T108" fmla="*/ 725 w 1136"/>
                <a:gd name="T109" fmla="*/ 1135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36" h="1193">
                  <a:moveTo>
                    <a:pt x="1135" y="36"/>
                  </a:moveTo>
                  <a:cubicBezTo>
                    <a:pt x="1135" y="42"/>
                    <a:pt x="1135" y="49"/>
                    <a:pt x="1135" y="56"/>
                  </a:cubicBezTo>
                  <a:cubicBezTo>
                    <a:pt x="1134" y="63"/>
                    <a:pt x="1134" y="70"/>
                    <a:pt x="1133" y="78"/>
                  </a:cubicBezTo>
                  <a:cubicBezTo>
                    <a:pt x="1133" y="86"/>
                    <a:pt x="1131" y="95"/>
                    <a:pt x="1130" y="104"/>
                  </a:cubicBezTo>
                  <a:cubicBezTo>
                    <a:pt x="1129" y="113"/>
                    <a:pt x="1128" y="123"/>
                    <a:pt x="1126" y="133"/>
                  </a:cubicBezTo>
                  <a:cubicBezTo>
                    <a:pt x="1122" y="152"/>
                    <a:pt x="1118" y="174"/>
                    <a:pt x="1111" y="196"/>
                  </a:cubicBezTo>
                  <a:cubicBezTo>
                    <a:pt x="1104" y="218"/>
                    <a:pt x="1096" y="241"/>
                    <a:pt x="1086" y="264"/>
                  </a:cubicBezTo>
                  <a:cubicBezTo>
                    <a:pt x="1075" y="287"/>
                    <a:pt x="1063" y="310"/>
                    <a:pt x="1049" y="332"/>
                  </a:cubicBezTo>
                  <a:cubicBezTo>
                    <a:pt x="1046" y="338"/>
                    <a:pt x="1042" y="344"/>
                    <a:pt x="1039" y="349"/>
                  </a:cubicBezTo>
                  <a:cubicBezTo>
                    <a:pt x="1037" y="352"/>
                    <a:pt x="1035" y="355"/>
                    <a:pt x="1033" y="358"/>
                  </a:cubicBezTo>
                  <a:cubicBezTo>
                    <a:pt x="1028" y="366"/>
                    <a:pt x="1028" y="366"/>
                    <a:pt x="1028" y="366"/>
                  </a:cubicBezTo>
                  <a:cubicBezTo>
                    <a:pt x="1020" y="377"/>
                    <a:pt x="1013" y="388"/>
                    <a:pt x="1006" y="399"/>
                  </a:cubicBezTo>
                  <a:cubicBezTo>
                    <a:pt x="976" y="444"/>
                    <a:pt x="944" y="487"/>
                    <a:pt x="917" y="528"/>
                  </a:cubicBezTo>
                  <a:cubicBezTo>
                    <a:pt x="889" y="569"/>
                    <a:pt x="867" y="608"/>
                    <a:pt x="855" y="644"/>
                  </a:cubicBezTo>
                  <a:cubicBezTo>
                    <a:pt x="853" y="649"/>
                    <a:pt x="852" y="653"/>
                    <a:pt x="851" y="658"/>
                  </a:cubicBezTo>
                  <a:cubicBezTo>
                    <a:pt x="849" y="662"/>
                    <a:pt x="848" y="666"/>
                    <a:pt x="847" y="670"/>
                  </a:cubicBezTo>
                  <a:cubicBezTo>
                    <a:pt x="846" y="674"/>
                    <a:pt x="845" y="678"/>
                    <a:pt x="844" y="682"/>
                  </a:cubicBezTo>
                  <a:cubicBezTo>
                    <a:pt x="844" y="684"/>
                    <a:pt x="843" y="686"/>
                    <a:pt x="843" y="688"/>
                  </a:cubicBezTo>
                  <a:cubicBezTo>
                    <a:pt x="842" y="690"/>
                    <a:pt x="842" y="692"/>
                    <a:pt x="842" y="694"/>
                  </a:cubicBezTo>
                  <a:cubicBezTo>
                    <a:pt x="841" y="702"/>
                    <a:pt x="839" y="709"/>
                    <a:pt x="839" y="715"/>
                  </a:cubicBezTo>
                  <a:cubicBezTo>
                    <a:pt x="838" y="722"/>
                    <a:pt x="838" y="728"/>
                    <a:pt x="837" y="733"/>
                  </a:cubicBezTo>
                  <a:cubicBezTo>
                    <a:pt x="837" y="736"/>
                    <a:pt x="837" y="738"/>
                    <a:pt x="837" y="741"/>
                  </a:cubicBezTo>
                  <a:cubicBezTo>
                    <a:pt x="837" y="743"/>
                    <a:pt x="837" y="746"/>
                    <a:pt x="837" y="748"/>
                  </a:cubicBezTo>
                  <a:cubicBezTo>
                    <a:pt x="837" y="753"/>
                    <a:pt x="837" y="756"/>
                    <a:pt x="837" y="760"/>
                  </a:cubicBezTo>
                  <a:cubicBezTo>
                    <a:pt x="837" y="766"/>
                    <a:pt x="837" y="769"/>
                    <a:pt x="837" y="769"/>
                  </a:cubicBezTo>
                  <a:cubicBezTo>
                    <a:pt x="833" y="787"/>
                    <a:pt x="833" y="787"/>
                    <a:pt x="833" y="787"/>
                  </a:cubicBezTo>
                  <a:cubicBezTo>
                    <a:pt x="830" y="790"/>
                    <a:pt x="761" y="853"/>
                    <a:pt x="568" y="853"/>
                  </a:cubicBezTo>
                  <a:cubicBezTo>
                    <a:pt x="374" y="853"/>
                    <a:pt x="305" y="790"/>
                    <a:pt x="302" y="787"/>
                  </a:cubicBezTo>
                  <a:cubicBezTo>
                    <a:pt x="299" y="769"/>
                    <a:pt x="299" y="769"/>
                    <a:pt x="299" y="769"/>
                  </a:cubicBezTo>
                  <a:cubicBezTo>
                    <a:pt x="299" y="769"/>
                    <a:pt x="299" y="766"/>
                    <a:pt x="299" y="760"/>
                  </a:cubicBezTo>
                  <a:cubicBezTo>
                    <a:pt x="299" y="756"/>
                    <a:pt x="299" y="753"/>
                    <a:pt x="299" y="748"/>
                  </a:cubicBezTo>
                  <a:cubicBezTo>
                    <a:pt x="298" y="746"/>
                    <a:pt x="298" y="743"/>
                    <a:pt x="298" y="741"/>
                  </a:cubicBezTo>
                  <a:cubicBezTo>
                    <a:pt x="298" y="738"/>
                    <a:pt x="298" y="736"/>
                    <a:pt x="298" y="733"/>
                  </a:cubicBezTo>
                  <a:cubicBezTo>
                    <a:pt x="298" y="728"/>
                    <a:pt x="297" y="722"/>
                    <a:pt x="297" y="715"/>
                  </a:cubicBezTo>
                  <a:cubicBezTo>
                    <a:pt x="296" y="709"/>
                    <a:pt x="295" y="702"/>
                    <a:pt x="294" y="694"/>
                  </a:cubicBezTo>
                  <a:cubicBezTo>
                    <a:pt x="293" y="692"/>
                    <a:pt x="293" y="690"/>
                    <a:pt x="293" y="688"/>
                  </a:cubicBezTo>
                  <a:cubicBezTo>
                    <a:pt x="292" y="686"/>
                    <a:pt x="292" y="684"/>
                    <a:pt x="291" y="682"/>
                  </a:cubicBezTo>
                  <a:cubicBezTo>
                    <a:pt x="290" y="678"/>
                    <a:pt x="289" y="674"/>
                    <a:pt x="288" y="670"/>
                  </a:cubicBezTo>
                  <a:cubicBezTo>
                    <a:pt x="288" y="666"/>
                    <a:pt x="286" y="662"/>
                    <a:pt x="285" y="658"/>
                  </a:cubicBezTo>
                  <a:cubicBezTo>
                    <a:pt x="283" y="653"/>
                    <a:pt x="282" y="649"/>
                    <a:pt x="281" y="644"/>
                  </a:cubicBezTo>
                  <a:cubicBezTo>
                    <a:pt x="268" y="608"/>
                    <a:pt x="246" y="569"/>
                    <a:pt x="218" y="528"/>
                  </a:cubicBezTo>
                  <a:cubicBezTo>
                    <a:pt x="191" y="487"/>
                    <a:pt x="160" y="444"/>
                    <a:pt x="130" y="399"/>
                  </a:cubicBezTo>
                  <a:cubicBezTo>
                    <a:pt x="122" y="388"/>
                    <a:pt x="115" y="377"/>
                    <a:pt x="108" y="366"/>
                  </a:cubicBezTo>
                  <a:cubicBezTo>
                    <a:pt x="102" y="358"/>
                    <a:pt x="102" y="358"/>
                    <a:pt x="102" y="358"/>
                  </a:cubicBezTo>
                  <a:cubicBezTo>
                    <a:pt x="100" y="355"/>
                    <a:pt x="99" y="352"/>
                    <a:pt x="97" y="349"/>
                  </a:cubicBezTo>
                  <a:cubicBezTo>
                    <a:pt x="93" y="344"/>
                    <a:pt x="90" y="338"/>
                    <a:pt x="86" y="332"/>
                  </a:cubicBezTo>
                  <a:cubicBezTo>
                    <a:pt x="73" y="310"/>
                    <a:pt x="60" y="287"/>
                    <a:pt x="50" y="264"/>
                  </a:cubicBezTo>
                  <a:cubicBezTo>
                    <a:pt x="39" y="241"/>
                    <a:pt x="31" y="218"/>
                    <a:pt x="24" y="196"/>
                  </a:cubicBezTo>
                  <a:cubicBezTo>
                    <a:pt x="17" y="174"/>
                    <a:pt x="13" y="152"/>
                    <a:pt x="9" y="133"/>
                  </a:cubicBezTo>
                  <a:cubicBezTo>
                    <a:pt x="8" y="123"/>
                    <a:pt x="6" y="113"/>
                    <a:pt x="5" y="104"/>
                  </a:cubicBezTo>
                  <a:cubicBezTo>
                    <a:pt x="4" y="95"/>
                    <a:pt x="3" y="86"/>
                    <a:pt x="2" y="78"/>
                  </a:cubicBezTo>
                  <a:cubicBezTo>
                    <a:pt x="2" y="70"/>
                    <a:pt x="1" y="63"/>
                    <a:pt x="1" y="56"/>
                  </a:cubicBezTo>
                  <a:cubicBezTo>
                    <a:pt x="0" y="49"/>
                    <a:pt x="0" y="42"/>
                    <a:pt x="0" y="36"/>
                  </a:cubicBezTo>
                  <a:cubicBezTo>
                    <a:pt x="0" y="30"/>
                    <a:pt x="0" y="25"/>
                    <a:pt x="0" y="21"/>
                  </a:cubicBezTo>
                  <a:cubicBezTo>
                    <a:pt x="0" y="16"/>
                    <a:pt x="0" y="12"/>
                    <a:pt x="0" y="9"/>
                  </a:cubicBezTo>
                  <a:cubicBezTo>
                    <a:pt x="0" y="3"/>
                    <a:pt x="0" y="0"/>
                    <a:pt x="0" y="0"/>
                  </a:cubicBezTo>
                  <a:cubicBezTo>
                    <a:pt x="0" y="0"/>
                    <a:pt x="0" y="3"/>
                    <a:pt x="0" y="9"/>
                  </a:cubicBezTo>
                  <a:cubicBezTo>
                    <a:pt x="1" y="12"/>
                    <a:pt x="1" y="16"/>
                    <a:pt x="1" y="21"/>
                  </a:cubicBezTo>
                  <a:cubicBezTo>
                    <a:pt x="1" y="25"/>
                    <a:pt x="1" y="30"/>
                    <a:pt x="2" y="36"/>
                  </a:cubicBezTo>
                  <a:cubicBezTo>
                    <a:pt x="2" y="42"/>
                    <a:pt x="3" y="48"/>
                    <a:pt x="3" y="55"/>
                  </a:cubicBezTo>
                  <a:cubicBezTo>
                    <a:pt x="4" y="62"/>
                    <a:pt x="5" y="70"/>
                    <a:pt x="6" y="78"/>
                  </a:cubicBezTo>
                  <a:cubicBezTo>
                    <a:pt x="7" y="86"/>
                    <a:pt x="9" y="94"/>
                    <a:pt x="10" y="103"/>
                  </a:cubicBezTo>
                  <a:cubicBezTo>
                    <a:pt x="11" y="112"/>
                    <a:pt x="14" y="121"/>
                    <a:pt x="16" y="131"/>
                  </a:cubicBezTo>
                  <a:cubicBezTo>
                    <a:pt x="20" y="150"/>
                    <a:pt x="26" y="171"/>
                    <a:pt x="33" y="193"/>
                  </a:cubicBezTo>
                  <a:cubicBezTo>
                    <a:pt x="41" y="214"/>
                    <a:pt x="50" y="236"/>
                    <a:pt x="62" y="258"/>
                  </a:cubicBezTo>
                  <a:cubicBezTo>
                    <a:pt x="73" y="280"/>
                    <a:pt x="86" y="302"/>
                    <a:pt x="101" y="323"/>
                  </a:cubicBezTo>
                  <a:cubicBezTo>
                    <a:pt x="104" y="328"/>
                    <a:pt x="108" y="334"/>
                    <a:pt x="112" y="339"/>
                  </a:cubicBezTo>
                  <a:cubicBezTo>
                    <a:pt x="114" y="342"/>
                    <a:pt x="116" y="345"/>
                    <a:pt x="117" y="347"/>
                  </a:cubicBezTo>
                  <a:cubicBezTo>
                    <a:pt x="123" y="355"/>
                    <a:pt x="123" y="355"/>
                    <a:pt x="123" y="355"/>
                  </a:cubicBezTo>
                  <a:cubicBezTo>
                    <a:pt x="131" y="366"/>
                    <a:pt x="139" y="377"/>
                    <a:pt x="147" y="387"/>
                  </a:cubicBezTo>
                  <a:cubicBezTo>
                    <a:pt x="178" y="430"/>
                    <a:pt x="212" y="471"/>
                    <a:pt x="242" y="511"/>
                  </a:cubicBezTo>
                  <a:cubicBezTo>
                    <a:pt x="272" y="552"/>
                    <a:pt x="298" y="593"/>
                    <a:pt x="314" y="632"/>
                  </a:cubicBezTo>
                  <a:cubicBezTo>
                    <a:pt x="315" y="637"/>
                    <a:pt x="317" y="642"/>
                    <a:pt x="319" y="646"/>
                  </a:cubicBezTo>
                  <a:cubicBezTo>
                    <a:pt x="321" y="651"/>
                    <a:pt x="322" y="656"/>
                    <a:pt x="324" y="660"/>
                  </a:cubicBezTo>
                  <a:cubicBezTo>
                    <a:pt x="325" y="665"/>
                    <a:pt x="326" y="669"/>
                    <a:pt x="327" y="674"/>
                  </a:cubicBezTo>
                  <a:cubicBezTo>
                    <a:pt x="328" y="676"/>
                    <a:pt x="329" y="678"/>
                    <a:pt x="329" y="680"/>
                  </a:cubicBezTo>
                  <a:cubicBezTo>
                    <a:pt x="330" y="682"/>
                    <a:pt x="330" y="684"/>
                    <a:pt x="331" y="687"/>
                  </a:cubicBezTo>
                  <a:cubicBezTo>
                    <a:pt x="332" y="695"/>
                    <a:pt x="334" y="703"/>
                    <a:pt x="335" y="710"/>
                  </a:cubicBezTo>
                  <a:cubicBezTo>
                    <a:pt x="336" y="718"/>
                    <a:pt x="337" y="724"/>
                    <a:pt x="338" y="731"/>
                  </a:cubicBezTo>
                  <a:cubicBezTo>
                    <a:pt x="338" y="734"/>
                    <a:pt x="339" y="737"/>
                    <a:pt x="339" y="739"/>
                  </a:cubicBezTo>
                  <a:cubicBezTo>
                    <a:pt x="339" y="742"/>
                    <a:pt x="339" y="744"/>
                    <a:pt x="339" y="747"/>
                  </a:cubicBezTo>
                  <a:cubicBezTo>
                    <a:pt x="339" y="748"/>
                    <a:pt x="339" y="750"/>
                    <a:pt x="339" y="751"/>
                  </a:cubicBezTo>
                  <a:cubicBezTo>
                    <a:pt x="349" y="758"/>
                    <a:pt x="382" y="779"/>
                    <a:pt x="452" y="792"/>
                  </a:cubicBezTo>
                  <a:cubicBezTo>
                    <a:pt x="452" y="791"/>
                    <a:pt x="452" y="791"/>
                    <a:pt x="452" y="790"/>
                  </a:cubicBezTo>
                  <a:cubicBezTo>
                    <a:pt x="452" y="787"/>
                    <a:pt x="452" y="784"/>
                    <a:pt x="452" y="780"/>
                  </a:cubicBezTo>
                  <a:cubicBezTo>
                    <a:pt x="452" y="778"/>
                    <a:pt x="452" y="776"/>
                    <a:pt x="452" y="774"/>
                  </a:cubicBezTo>
                  <a:cubicBezTo>
                    <a:pt x="452" y="772"/>
                    <a:pt x="452" y="770"/>
                    <a:pt x="451" y="767"/>
                  </a:cubicBezTo>
                  <a:cubicBezTo>
                    <a:pt x="451" y="763"/>
                    <a:pt x="451" y="758"/>
                    <a:pt x="450" y="752"/>
                  </a:cubicBezTo>
                  <a:cubicBezTo>
                    <a:pt x="449" y="747"/>
                    <a:pt x="448" y="741"/>
                    <a:pt x="447" y="734"/>
                  </a:cubicBezTo>
                  <a:cubicBezTo>
                    <a:pt x="447" y="731"/>
                    <a:pt x="446" y="728"/>
                    <a:pt x="445" y="724"/>
                  </a:cubicBezTo>
                  <a:cubicBezTo>
                    <a:pt x="444" y="721"/>
                    <a:pt x="444" y="717"/>
                    <a:pt x="443" y="714"/>
                  </a:cubicBezTo>
                  <a:cubicBezTo>
                    <a:pt x="442" y="710"/>
                    <a:pt x="441" y="707"/>
                    <a:pt x="439" y="703"/>
                  </a:cubicBezTo>
                  <a:cubicBezTo>
                    <a:pt x="438" y="699"/>
                    <a:pt x="437" y="696"/>
                    <a:pt x="436" y="692"/>
                  </a:cubicBezTo>
                  <a:cubicBezTo>
                    <a:pt x="424" y="662"/>
                    <a:pt x="404" y="628"/>
                    <a:pt x="379" y="593"/>
                  </a:cubicBezTo>
                  <a:cubicBezTo>
                    <a:pt x="354" y="559"/>
                    <a:pt x="326" y="522"/>
                    <a:pt x="299" y="485"/>
                  </a:cubicBezTo>
                  <a:cubicBezTo>
                    <a:pt x="292" y="475"/>
                    <a:pt x="285" y="466"/>
                    <a:pt x="279" y="456"/>
                  </a:cubicBezTo>
                  <a:cubicBezTo>
                    <a:pt x="274" y="449"/>
                    <a:pt x="274" y="449"/>
                    <a:pt x="274" y="449"/>
                  </a:cubicBezTo>
                  <a:cubicBezTo>
                    <a:pt x="271" y="446"/>
                    <a:pt x="271" y="446"/>
                    <a:pt x="271" y="446"/>
                  </a:cubicBezTo>
                  <a:cubicBezTo>
                    <a:pt x="269" y="442"/>
                    <a:pt x="269" y="442"/>
                    <a:pt x="269" y="442"/>
                  </a:cubicBezTo>
                  <a:cubicBezTo>
                    <a:pt x="266" y="437"/>
                    <a:pt x="263" y="433"/>
                    <a:pt x="259" y="428"/>
                  </a:cubicBezTo>
                  <a:cubicBezTo>
                    <a:pt x="247" y="408"/>
                    <a:pt x="235" y="389"/>
                    <a:pt x="226" y="369"/>
                  </a:cubicBezTo>
                  <a:cubicBezTo>
                    <a:pt x="216" y="349"/>
                    <a:pt x="208" y="330"/>
                    <a:pt x="202" y="311"/>
                  </a:cubicBezTo>
                  <a:cubicBezTo>
                    <a:pt x="196" y="292"/>
                    <a:pt x="191" y="273"/>
                    <a:pt x="188" y="256"/>
                  </a:cubicBezTo>
                  <a:cubicBezTo>
                    <a:pt x="187" y="248"/>
                    <a:pt x="185" y="240"/>
                    <a:pt x="184" y="232"/>
                  </a:cubicBezTo>
                  <a:cubicBezTo>
                    <a:pt x="183" y="224"/>
                    <a:pt x="182" y="216"/>
                    <a:pt x="182" y="209"/>
                  </a:cubicBezTo>
                  <a:cubicBezTo>
                    <a:pt x="181" y="202"/>
                    <a:pt x="181" y="196"/>
                    <a:pt x="180" y="190"/>
                  </a:cubicBezTo>
                  <a:cubicBezTo>
                    <a:pt x="180" y="184"/>
                    <a:pt x="180" y="178"/>
                    <a:pt x="180" y="173"/>
                  </a:cubicBezTo>
                  <a:cubicBezTo>
                    <a:pt x="180" y="170"/>
                    <a:pt x="179" y="168"/>
                    <a:pt x="179" y="166"/>
                  </a:cubicBezTo>
                  <a:cubicBezTo>
                    <a:pt x="179" y="164"/>
                    <a:pt x="179" y="161"/>
                    <a:pt x="179" y="160"/>
                  </a:cubicBezTo>
                  <a:cubicBezTo>
                    <a:pt x="179" y="156"/>
                    <a:pt x="179" y="152"/>
                    <a:pt x="180" y="150"/>
                  </a:cubicBezTo>
                  <a:cubicBezTo>
                    <a:pt x="180" y="144"/>
                    <a:pt x="180" y="141"/>
                    <a:pt x="180" y="141"/>
                  </a:cubicBezTo>
                  <a:cubicBezTo>
                    <a:pt x="180" y="141"/>
                    <a:pt x="180" y="144"/>
                    <a:pt x="180" y="150"/>
                  </a:cubicBezTo>
                  <a:cubicBezTo>
                    <a:pt x="180" y="152"/>
                    <a:pt x="180" y="156"/>
                    <a:pt x="180" y="159"/>
                  </a:cubicBezTo>
                  <a:cubicBezTo>
                    <a:pt x="181" y="161"/>
                    <a:pt x="181" y="164"/>
                    <a:pt x="181" y="166"/>
                  </a:cubicBezTo>
                  <a:cubicBezTo>
                    <a:pt x="181" y="168"/>
                    <a:pt x="181" y="170"/>
                    <a:pt x="181" y="173"/>
                  </a:cubicBezTo>
                  <a:cubicBezTo>
                    <a:pt x="182" y="178"/>
                    <a:pt x="182" y="183"/>
                    <a:pt x="183" y="189"/>
                  </a:cubicBezTo>
                  <a:cubicBezTo>
                    <a:pt x="184" y="195"/>
                    <a:pt x="184" y="202"/>
                    <a:pt x="185" y="209"/>
                  </a:cubicBezTo>
                  <a:cubicBezTo>
                    <a:pt x="186" y="216"/>
                    <a:pt x="188" y="223"/>
                    <a:pt x="189" y="231"/>
                  </a:cubicBezTo>
                  <a:cubicBezTo>
                    <a:pt x="191" y="239"/>
                    <a:pt x="192" y="247"/>
                    <a:pt x="194" y="255"/>
                  </a:cubicBezTo>
                  <a:cubicBezTo>
                    <a:pt x="199" y="272"/>
                    <a:pt x="204" y="289"/>
                    <a:pt x="211" y="308"/>
                  </a:cubicBezTo>
                  <a:cubicBezTo>
                    <a:pt x="218" y="326"/>
                    <a:pt x="227" y="344"/>
                    <a:pt x="238" y="363"/>
                  </a:cubicBezTo>
                  <a:cubicBezTo>
                    <a:pt x="248" y="382"/>
                    <a:pt x="260" y="400"/>
                    <a:pt x="273" y="418"/>
                  </a:cubicBezTo>
                  <a:cubicBezTo>
                    <a:pt x="276" y="422"/>
                    <a:pt x="280" y="427"/>
                    <a:pt x="283" y="432"/>
                  </a:cubicBezTo>
                  <a:cubicBezTo>
                    <a:pt x="286" y="435"/>
                    <a:pt x="286" y="435"/>
                    <a:pt x="286" y="435"/>
                  </a:cubicBezTo>
                  <a:cubicBezTo>
                    <a:pt x="289" y="438"/>
                    <a:pt x="289" y="438"/>
                    <a:pt x="289" y="438"/>
                  </a:cubicBezTo>
                  <a:cubicBezTo>
                    <a:pt x="294" y="445"/>
                    <a:pt x="294" y="445"/>
                    <a:pt x="294" y="445"/>
                  </a:cubicBezTo>
                  <a:cubicBezTo>
                    <a:pt x="301" y="454"/>
                    <a:pt x="308" y="463"/>
                    <a:pt x="315" y="472"/>
                  </a:cubicBezTo>
                  <a:cubicBezTo>
                    <a:pt x="344" y="508"/>
                    <a:pt x="374" y="542"/>
                    <a:pt x="402" y="576"/>
                  </a:cubicBezTo>
                  <a:cubicBezTo>
                    <a:pt x="429" y="610"/>
                    <a:pt x="453" y="645"/>
                    <a:pt x="468" y="678"/>
                  </a:cubicBezTo>
                  <a:cubicBezTo>
                    <a:pt x="470" y="683"/>
                    <a:pt x="472" y="687"/>
                    <a:pt x="473" y="691"/>
                  </a:cubicBezTo>
                  <a:cubicBezTo>
                    <a:pt x="475" y="695"/>
                    <a:pt x="477" y="699"/>
                    <a:pt x="478" y="703"/>
                  </a:cubicBezTo>
                  <a:cubicBezTo>
                    <a:pt x="479" y="707"/>
                    <a:pt x="480" y="711"/>
                    <a:pt x="481" y="715"/>
                  </a:cubicBezTo>
                  <a:cubicBezTo>
                    <a:pt x="482" y="719"/>
                    <a:pt x="484" y="722"/>
                    <a:pt x="484" y="726"/>
                  </a:cubicBezTo>
                  <a:cubicBezTo>
                    <a:pt x="486" y="733"/>
                    <a:pt x="488" y="740"/>
                    <a:pt x="489" y="747"/>
                  </a:cubicBezTo>
                  <a:cubicBezTo>
                    <a:pt x="490" y="753"/>
                    <a:pt x="490" y="759"/>
                    <a:pt x="491" y="765"/>
                  </a:cubicBezTo>
                  <a:cubicBezTo>
                    <a:pt x="492" y="767"/>
                    <a:pt x="492" y="770"/>
                    <a:pt x="492" y="772"/>
                  </a:cubicBezTo>
                  <a:cubicBezTo>
                    <a:pt x="492" y="775"/>
                    <a:pt x="492" y="777"/>
                    <a:pt x="493" y="779"/>
                  </a:cubicBezTo>
                  <a:cubicBezTo>
                    <a:pt x="493" y="783"/>
                    <a:pt x="493" y="786"/>
                    <a:pt x="493" y="789"/>
                  </a:cubicBezTo>
                  <a:cubicBezTo>
                    <a:pt x="494" y="794"/>
                    <a:pt x="494" y="797"/>
                    <a:pt x="494" y="797"/>
                  </a:cubicBezTo>
                  <a:cubicBezTo>
                    <a:pt x="489" y="797"/>
                    <a:pt x="489" y="797"/>
                    <a:pt x="489" y="797"/>
                  </a:cubicBezTo>
                  <a:cubicBezTo>
                    <a:pt x="506" y="799"/>
                    <a:pt x="524" y="800"/>
                    <a:pt x="544" y="801"/>
                  </a:cubicBezTo>
                  <a:cubicBezTo>
                    <a:pt x="544" y="797"/>
                    <a:pt x="544" y="793"/>
                    <a:pt x="544" y="789"/>
                  </a:cubicBezTo>
                  <a:cubicBezTo>
                    <a:pt x="543" y="768"/>
                    <a:pt x="540" y="738"/>
                    <a:pt x="532" y="704"/>
                  </a:cubicBezTo>
                  <a:cubicBezTo>
                    <a:pt x="524" y="669"/>
                    <a:pt x="507" y="631"/>
                    <a:pt x="486" y="589"/>
                  </a:cubicBezTo>
                  <a:cubicBezTo>
                    <a:pt x="465" y="548"/>
                    <a:pt x="441" y="505"/>
                    <a:pt x="419" y="460"/>
                  </a:cubicBezTo>
                  <a:cubicBezTo>
                    <a:pt x="413" y="449"/>
                    <a:pt x="407" y="438"/>
                    <a:pt x="402" y="427"/>
                  </a:cubicBezTo>
                  <a:cubicBezTo>
                    <a:pt x="400" y="423"/>
                    <a:pt x="400" y="423"/>
                    <a:pt x="400" y="423"/>
                  </a:cubicBezTo>
                  <a:cubicBezTo>
                    <a:pt x="399" y="421"/>
                    <a:pt x="399" y="421"/>
                    <a:pt x="399" y="421"/>
                  </a:cubicBezTo>
                  <a:cubicBezTo>
                    <a:pt x="398" y="419"/>
                    <a:pt x="398" y="419"/>
                    <a:pt x="398" y="419"/>
                  </a:cubicBezTo>
                  <a:cubicBezTo>
                    <a:pt x="394" y="410"/>
                    <a:pt x="394" y="410"/>
                    <a:pt x="394" y="410"/>
                  </a:cubicBezTo>
                  <a:cubicBezTo>
                    <a:pt x="391" y="405"/>
                    <a:pt x="389" y="399"/>
                    <a:pt x="386" y="394"/>
                  </a:cubicBezTo>
                  <a:cubicBezTo>
                    <a:pt x="376" y="371"/>
                    <a:pt x="367" y="348"/>
                    <a:pt x="360" y="326"/>
                  </a:cubicBezTo>
                  <a:cubicBezTo>
                    <a:pt x="358" y="320"/>
                    <a:pt x="356" y="315"/>
                    <a:pt x="354" y="309"/>
                  </a:cubicBezTo>
                  <a:cubicBezTo>
                    <a:pt x="353" y="304"/>
                    <a:pt x="351" y="298"/>
                    <a:pt x="350" y="293"/>
                  </a:cubicBezTo>
                  <a:cubicBezTo>
                    <a:pt x="347" y="282"/>
                    <a:pt x="343" y="271"/>
                    <a:pt x="342" y="261"/>
                  </a:cubicBezTo>
                  <a:cubicBezTo>
                    <a:pt x="340" y="250"/>
                    <a:pt x="338" y="240"/>
                    <a:pt x="336" y="230"/>
                  </a:cubicBezTo>
                  <a:cubicBezTo>
                    <a:pt x="334" y="220"/>
                    <a:pt x="333" y="210"/>
                    <a:pt x="332" y="201"/>
                  </a:cubicBezTo>
                  <a:cubicBezTo>
                    <a:pt x="329" y="183"/>
                    <a:pt x="328" y="166"/>
                    <a:pt x="327" y="150"/>
                  </a:cubicBezTo>
                  <a:cubicBezTo>
                    <a:pt x="327" y="143"/>
                    <a:pt x="326" y="136"/>
                    <a:pt x="326" y="129"/>
                  </a:cubicBezTo>
                  <a:cubicBezTo>
                    <a:pt x="326" y="123"/>
                    <a:pt x="326" y="117"/>
                    <a:pt x="326" y="111"/>
                  </a:cubicBezTo>
                  <a:cubicBezTo>
                    <a:pt x="326" y="90"/>
                    <a:pt x="326" y="77"/>
                    <a:pt x="326" y="77"/>
                  </a:cubicBezTo>
                  <a:cubicBezTo>
                    <a:pt x="326" y="77"/>
                    <a:pt x="327" y="89"/>
                    <a:pt x="328" y="111"/>
                  </a:cubicBezTo>
                  <a:cubicBezTo>
                    <a:pt x="328" y="117"/>
                    <a:pt x="329" y="123"/>
                    <a:pt x="329" y="129"/>
                  </a:cubicBezTo>
                  <a:cubicBezTo>
                    <a:pt x="329" y="136"/>
                    <a:pt x="331" y="143"/>
                    <a:pt x="331" y="150"/>
                  </a:cubicBezTo>
                  <a:cubicBezTo>
                    <a:pt x="333" y="165"/>
                    <a:pt x="335" y="182"/>
                    <a:pt x="338" y="200"/>
                  </a:cubicBezTo>
                  <a:cubicBezTo>
                    <a:pt x="340" y="209"/>
                    <a:pt x="342" y="219"/>
                    <a:pt x="344" y="229"/>
                  </a:cubicBezTo>
                  <a:cubicBezTo>
                    <a:pt x="346" y="238"/>
                    <a:pt x="349" y="248"/>
                    <a:pt x="351" y="258"/>
                  </a:cubicBezTo>
                  <a:cubicBezTo>
                    <a:pt x="353" y="269"/>
                    <a:pt x="357" y="279"/>
                    <a:pt x="361" y="290"/>
                  </a:cubicBezTo>
                  <a:cubicBezTo>
                    <a:pt x="362" y="295"/>
                    <a:pt x="364" y="300"/>
                    <a:pt x="366" y="306"/>
                  </a:cubicBezTo>
                  <a:cubicBezTo>
                    <a:pt x="368" y="311"/>
                    <a:pt x="370" y="316"/>
                    <a:pt x="372" y="322"/>
                  </a:cubicBezTo>
                  <a:cubicBezTo>
                    <a:pt x="380" y="343"/>
                    <a:pt x="390" y="364"/>
                    <a:pt x="401" y="386"/>
                  </a:cubicBezTo>
                  <a:cubicBezTo>
                    <a:pt x="404" y="391"/>
                    <a:pt x="407" y="397"/>
                    <a:pt x="410" y="402"/>
                  </a:cubicBezTo>
                  <a:cubicBezTo>
                    <a:pt x="414" y="410"/>
                    <a:pt x="414" y="410"/>
                    <a:pt x="414" y="410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6" y="414"/>
                    <a:pt x="416" y="414"/>
                    <a:pt x="416" y="414"/>
                  </a:cubicBezTo>
                  <a:cubicBezTo>
                    <a:pt x="419" y="418"/>
                    <a:pt x="419" y="418"/>
                    <a:pt x="419" y="418"/>
                  </a:cubicBezTo>
                  <a:cubicBezTo>
                    <a:pt x="425" y="429"/>
                    <a:pt x="431" y="440"/>
                    <a:pt x="437" y="450"/>
                  </a:cubicBezTo>
                  <a:cubicBezTo>
                    <a:pt x="462" y="493"/>
                    <a:pt x="488" y="535"/>
                    <a:pt x="511" y="576"/>
                  </a:cubicBezTo>
                  <a:cubicBezTo>
                    <a:pt x="535" y="617"/>
                    <a:pt x="555" y="657"/>
                    <a:pt x="566" y="694"/>
                  </a:cubicBezTo>
                  <a:cubicBezTo>
                    <a:pt x="568" y="704"/>
                    <a:pt x="571" y="713"/>
                    <a:pt x="573" y="721"/>
                  </a:cubicBezTo>
                  <a:cubicBezTo>
                    <a:pt x="575" y="730"/>
                    <a:pt x="577" y="738"/>
                    <a:pt x="578" y="746"/>
                  </a:cubicBezTo>
                  <a:cubicBezTo>
                    <a:pt x="579" y="750"/>
                    <a:pt x="579" y="754"/>
                    <a:pt x="580" y="758"/>
                  </a:cubicBezTo>
                  <a:cubicBezTo>
                    <a:pt x="580" y="754"/>
                    <a:pt x="581" y="750"/>
                    <a:pt x="581" y="745"/>
                  </a:cubicBezTo>
                  <a:cubicBezTo>
                    <a:pt x="582" y="737"/>
                    <a:pt x="582" y="729"/>
                    <a:pt x="583" y="720"/>
                  </a:cubicBezTo>
                  <a:cubicBezTo>
                    <a:pt x="583" y="715"/>
                    <a:pt x="584" y="711"/>
                    <a:pt x="584" y="706"/>
                  </a:cubicBezTo>
                  <a:cubicBezTo>
                    <a:pt x="584" y="701"/>
                    <a:pt x="585" y="697"/>
                    <a:pt x="585" y="692"/>
                  </a:cubicBezTo>
                  <a:cubicBezTo>
                    <a:pt x="587" y="682"/>
                    <a:pt x="588" y="672"/>
                    <a:pt x="589" y="661"/>
                  </a:cubicBezTo>
                  <a:cubicBezTo>
                    <a:pt x="590" y="651"/>
                    <a:pt x="592" y="640"/>
                    <a:pt x="593" y="629"/>
                  </a:cubicBezTo>
                  <a:cubicBezTo>
                    <a:pt x="596" y="607"/>
                    <a:pt x="601" y="584"/>
                    <a:pt x="605" y="560"/>
                  </a:cubicBezTo>
                  <a:cubicBezTo>
                    <a:pt x="613" y="512"/>
                    <a:pt x="623" y="462"/>
                    <a:pt x="632" y="411"/>
                  </a:cubicBezTo>
                  <a:cubicBezTo>
                    <a:pt x="635" y="398"/>
                    <a:pt x="637" y="386"/>
                    <a:pt x="639" y="373"/>
                  </a:cubicBezTo>
                  <a:cubicBezTo>
                    <a:pt x="641" y="361"/>
                    <a:pt x="643" y="348"/>
                    <a:pt x="645" y="335"/>
                  </a:cubicBezTo>
                  <a:cubicBezTo>
                    <a:pt x="647" y="323"/>
                    <a:pt x="649" y="311"/>
                    <a:pt x="651" y="298"/>
                  </a:cubicBezTo>
                  <a:cubicBezTo>
                    <a:pt x="653" y="286"/>
                    <a:pt x="654" y="274"/>
                    <a:pt x="656" y="262"/>
                  </a:cubicBezTo>
                  <a:cubicBezTo>
                    <a:pt x="662" y="214"/>
                    <a:pt x="665" y="169"/>
                    <a:pt x="668" y="131"/>
                  </a:cubicBezTo>
                  <a:cubicBezTo>
                    <a:pt x="669" y="126"/>
                    <a:pt x="669" y="121"/>
                    <a:pt x="669" y="117"/>
                  </a:cubicBezTo>
                  <a:cubicBezTo>
                    <a:pt x="670" y="112"/>
                    <a:pt x="670" y="108"/>
                    <a:pt x="670" y="103"/>
                  </a:cubicBezTo>
                  <a:cubicBezTo>
                    <a:pt x="670" y="94"/>
                    <a:pt x="671" y="86"/>
                    <a:pt x="671" y="78"/>
                  </a:cubicBezTo>
                  <a:cubicBezTo>
                    <a:pt x="672" y="63"/>
                    <a:pt x="672" y="49"/>
                    <a:pt x="673" y="38"/>
                  </a:cubicBezTo>
                  <a:cubicBezTo>
                    <a:pt x="674" y="15"/>
                    <a:pt x="674" y="2"/>
                    <a:pt x="674" y="2"/>
                  </a:cubicBezTo>
                  <a:cubicBezTo>
                    <a:pt x="674" y="2"/>
                    <a:pt x="674" y="15"/>
                    <a:pt x="674" y="38"/>
                  </a:cubicBezTo>
                  <a:cubicBezTo>
                    <a:pt x="675" y="49"/>
                    <a:pt x="675" y="63"/>
                    <a:pt x="675" y="78"/>
                  </a:cubicBezTo>
                  <a:cubicBezTo>
                    <a:pt x="675" y="86"/>
                    <a:pt x="675" y="95"/>
                    <a:pt x="675" y="103"/>
                  </a:cubicBezTo>
                  <a:cubicBezTo>
                    <a:pt x="675" y="108"/>
                    <a:pt x="675" y="112"/>
                    <a:pt x="675" y="117"/>
                  </a:cubicBezTo>
                  <a:cubicBezTo>
                    <a:pt x="675" y="122"/>
                    <a:pt x="675" y="126"/>
                    <a:pt x="675" y="131"/>
                  </a:cubicBezTo>
                  <a:cubicBezTo>
                    <a:pt x="673" y="170"/>
                    <a:pt x="673" y="215"/>
                    <a:pt x="669" y="263"/>
                  </a:cubicBezTo>
                  <a:cubicBezTo>
                    <a:pt x="668" y="275"/>
                    <a:pt x="667" y="288"/>
                    <a:pt x="666" y="300"/>
                  </a:cubicBezTo>
                  <a:cubicBezTo>
                    <a:pt x="665" y="313"/>
                    <a:pt x="664" y="325"/>
                    <a:pt x="662" y="338"/>
                  </a:cubicBezTo>
                  <a:cubicBezTo>
                    <a:pt x="661" y="350"/>
                    <a:pt x="659" y="363"/>
                    <a:pt x="658" y="376"/>
                  </a:cubicBezTo>
                  <a:cubicBezTo>
                    <a:pt x="656" y="389"/>
                    <a:pt x="655" y="401"/>
                    <a:pt x="653" y="414"/>
                  </a:cubicBezTo>
                  <a:cubicBezTo>
                    <a:pt x="646" y="466"/>
                    <a:pt x="639" y="517"/>
                    <a:pt x="633" y="564"/>
                  </a:cubicBezTo>
                  <a:cubicBezTo>
                    <a:pt x="630" y="588"/>
                    <a:pt x="627" y="611"/>
                    <a:pt x="625" y="633"/>
                  </a:cubicBezTo>
                  <a:cubicBezTo>
                    <a:pt x="624" y="644"/>
                    <a:pt x="623" y="655"/>
                    <a:pt x="622" y="665"/>
                  </a:cubicBezTo>
                  <a:cubicBezTo>
                    <a:pt x="622" y="675"/>
                    <a:pt x="621" y="685"/>
                    <a:pt x="621" y="695"/>
                  </a:cubicBezTo>
                  <a:cubicBezTo>
                    <a:pt x="620" y="699"/>
                    <a:pt x="620" y="704"/>
                    <a:pt x="620" y="708"/>
                  </a:cubicBezTo>
                  <a:cubicBezTo>
                    <a:pt x="620" y="713"/>
                    <a:pt x="620" y="717"/>
                    <a:pt x="619" y="722"/>
                  </a:cubicBezTo>
                  <a:cubicBezTo>
                    <a:pt x="619" y="730"/>
                    <a:pt x="619" y="739"/>
                    <a:pt x="619" y="746"/>
                  </a:cubicBezTo>
                  <a:cubicBezTo>
                    <a:pt x="618" y="762"/>
                    <a:pt x="619" y="776"/>
                    <a:pt x="619" y="787"/>
                  </a:cubicBezTo>
                  <a:cubicBezTo>
                    <a:pt x="619" y="791"/>
                    <a:pt x="619" y="796"/>
                    <a:pt x="619" y="799"/>
                  </a:cubicBezTo>
                  <a:cubicBezTo>
                    <a:pt x="641" y="798"/>
                    <a:pt x="661" y="796"/>
                    <a:pt x="678" y="793"/>
                  </a:cubicBezTo>
                  <a:cubicBezTo>
                    <a:pt x="678" y="791"/>
                    <a:pt x="678" y="788"/>
                    <a:pt x="678" y="786"/>
                  </a:cubicBezTo>
                  <a:cubicBezTo>
                    <a:pt x="679" y="781"/>
                    <a:pt x="679" y="776"/>
                    <a:pt x="680" y="770"/>
                  </a:cubicBezTo>
                  <a:cubicBezTo>
                    <a:pt x="680" y="764"/>
                    <a:pt x="681" y="758"/>
                    <a:pt x="682" y="751"/>
                  </a:cubicBezTo>
                  <a:cubicBezTo>
                    <a:pt x="682" y="744"/>
                    <a:pt x="684" y="736"/>
                    <a:pt x="685" y="728"/>
                  </a:cubicBezTo>
                  <a:cubicBezTo>
                    <a:pt x="686" y="720"/>
                    <a:pt x="689" y="712"/>
                    <a:pt x="691" y="703"/>
                  </a:cubicBezTo>
                  <a:cubicBezTo>
                    <a:pt x="693" y="694"/>
                    <a:pt x="696" y="684"/>
                    <a:pt x="699" y="675"/>
                  </a:cubicBezTo>
                  <a:cubicBezTo>
                    <a:pt x="711" y="636"/>
                    <a:pt x="733" y="595"/>
                    <a:pt x="758" y="554"/>
                  </a:cubicBezTo>
                  <a:cubicBezTo>
                    <a:pt x="783" y="512"/>
                    <a:pt x="811" y="470"/>
                    <a:pt x="838" y="426"/>
                  </a:cubicBezTo>
                  <a:cubicBezTo>
                    <a:pt x="845" y="415"/>
                    <a:pt x="851" y="404"/>
                    <a:pt x="858" y="393"/>
                  </a:cubicBezTo>
                  <a:cubicBezTo>
                    <a:pt x="860" y="391"/>
                    <a:pt x="861" y="388"/>
                    <a:pt x="863" y="385"/>
                  </a:cubicBezTo>
                  <a:cubicBezTo>
                    <a:pt x="868" y="377"/>
                    <a:pt x="868" y="377"/>
                    <a:pt x="868" y="377"/>
                  </a:cubicBezTo>
                  <a:cubicBezTo>
                    <a:pt x="871" y="371"/>
                    <a:pt x="874" y="366"/>
                    <a:pt x="877" y="360"/>
                  </a:cubicBezTo>
                  <a:cubicBezTo>
                    <a:pt x="881" y="352"/>
                    <a:pt x="881" y="352"/>
                    <a:pt x="881" y="352"/>
                  </a:cubicBezTo>
                  <a:cubicBezTo>
                    <a:pt x="886" y="344"/>
                    <a:pt x="886" y="344"/>
                    <a:pt x="886" y="344"/>
                  </a:cubicBezTo>
                  <a:cubicBezTo>
                    <a:pt x="888" y="338"/>
                    <a:pt x="891" y="333"/>
                    <a:pt x="894" y="327"/>
                  </a:cubicBezTo>
                  <a:cubicBezTo>
                    <a:pt x="900" y="317"/>
                    <a:pt x="904" y="305"/>
                    <a:pt x="909" y="294"/>
                  </a:cubicBezTo>
                  <a:cubicBezTo>
                    <a:pt x="911" y="289"/>
                    <a:pt x="913" y="284"/>
                    <a:pt x="915" y="278"/>
                  </a:cubicBezTo>
                  <a:cubicBezTo>
                    <a:pt x="917" y="273"/>
                    <a:pt x="919" y="267"/>
                    <a:pt x="921" y="262"/>
                  </a:cubicBezTo>
                  <a:cubicBezTo>
                    <a:pt x="923" y="256"/>
                    <a:pt x="925" y="251"/>
                    <a:pt x="927" y="246"/>
                  </a:cubicBezTo>
                  <a:cubicBezTo>
                    <a:pt x="927" y="243"/>
                    <a:pt x="929" y="240"/>
                    <a:pt x="929" y="238"/>
                  </a:cubicBezTo>
                  <a:cubicBezTo>
                    <a:pt x="930" y="235"/>
                    <a:pt x="931" y="232"/>
                    <a:pt x="931" y="230"/>
                  </a:cubicBezTo>
                  <a:cubicBezTo>
                    <a:pt x="934" y="219"/>
                    <a:pt x="937" y="209"/>
                    <a:pt x="940" y="199"/>
                  </a:cubicBezTo>
                  <a:cubicBezTo>
                    <a:pt x="942" y="189"/>
                    <a:pt x="943" y="179"/>
                    <a:pt x="945" y="170"/>
                  </a:cubicBezTo>
                  <a:cubicBezTo>
                    <a:pt x="946" y="165"/>
                    <a:pt x="947" y="160"/>
                    <a:pt x="948" y="156"/>
                  </a:cubicBezTo>
                  <a:cubicBezTo>
                    <a:pt x="948" y="154"/>
                    <a:pt x="949" y="151"/>
                    <a:pt x="949" y="149"/>
                  </a:cubicBezTo>
                  <a:cubicBezTo>
                    <a:pt x="949" y="147"/>
                    <a:pt x="950" y="145"/>
                    <a:pt x="950" y="143"/>
                  </a:cubicBezTo>
                  <a:cubicBezTo>
                    <a:pt x="951" y="134"/>
                    <a:pt x="952" y="126"/>
                    <a:pt x="953" y="118"/>
                  </a:cubicBezTo>
                  <a:cubicBezTo>
                    <a:pt x="954" y="110"/>
                    <a:pt x="955" y="103"/>
                    <a:pt x="955" y="96"/>
                  </a:cubicBezTo>
                  <a:cubicBezTo>
                    <a:pt x="956" y="89"/>
                    <a:pt x="956" y="83"/>
                    <a:pt x="956" y="78"/>
                  </a:cubicBezTo>
                  <a:cubicBezTo>
                    <a:pt x="958" y="55"/>
                    <a:pt x="958" y="42"/>
                    <a:pt x="958" y="42"/>
                  </a:cubicBezTo>
                  <a:cubicBezTo>
                    <a:pt x="958" y="42"/>
                    <a:pt x="958" y="55"/>
                    <a:pt x="958" y="78"/>
                  </a:cubicBezTo>
                  <a:cubicBezTo>
                    <a:pt x="958" y="83"/>
                    <a:pt x="958" y="90"/>
                    <a:pt x="958" y="96"/>
                  </a:cubicBezTo>
                  <a:cubicBezTo>
                    <a:pt x="958" y="103"/>
                    <a:pt x="957" y="110"/>
                    <a:pt x="957" y="118"/>
                  </a:cubicBezTo>
                  <a:cubicBezTo>
                    <a:pt x="956" y="126"/>
                    <a:pt x="956" y="134"/>
                    <a:pt x="955" y="143"/>
                  </a:cubicBezTo>
                  <a:cubicBezTo>
                    <a:pt x="955" y="145"/>
                    <a:pt x="955" y="148"/>
                    <a:pt x="955" y="150"/>
                  </a:cubicBezTo>
                  <a:cubicBezTo>
                    <a:pt x="954" y="152"/>
                    <a:pt x="954" y="154"/>
                    <a:pt x="954" y="157"/>
                  </a:cubicBezTo>
                  <a:cubicBezTo>
                    <a:pt x="953" y="161"/>
                    <a:pt x="952" y="166"/>
                    <a:pt x="952" y="171"/>
                  </a:cubicBezTo>
                  <a:cubicBezTo>
                    <a:pt x="950" y="180"/>
                    <a:pt x="949" y="190"/>
                    <a:pt x="947" y="200"/>
                  </a:cubicBezTo>
                  <a:cubicBezTo>
                    <a:pt x="945" y="211"/>
                    <a:pt x="943" y="221"/>
                    <a:pt x="941" y="232"/>
                  </a:cubicBezTo>
                  <a:cubicBezTo>
                    <a:pt x="940" y="235"/>
                    <a:pt x="940" y="238"/>
                    <a:pt x="939" y="240"/>
                  </a:cubicBezTo>
                  <a:cubicBezTo>
                    <a:pt x="938" y="243"/>
                    <a:pt x="937" y="246"/>
                    <a:pt x="937" y="249"/>
                  </a:cubicBezTo>
                  <a:cubicBezTo>
                    <a:pt x="935" y="254"/>
                    <a:pt x="934" y="260"/>
                    <a:pt x="932" y="265"/>
                  </a:cubicBezTo>
                  <a:cubicBezTo>
                    <a:pt x="930" y="271"/>
                    <a:pt x="929" y="276"/>
                    <a:pt x="927" y="282"/>
                  </a:cubicBezTo>
                  <a:cubicBezTo>
                    <a:pt x="925" y="288"/>
                    <a:pt x="923" y="293"/>
                    <a:pt x="921" y="299"/>
                  </a:cubicBezTo>
                  <a:cubicBezTo>
                    <a:pt x="917" y="311"/>
                    <a:pt x="913" y="322"/>
                    <a:pt x="907" y="334"/>
                  </a:cubicBezTo>
                  <a:cubicBezTo>
                    <a:pt x="905" y="339"/>
                    <a:pt x="902" y="345"/>
                    <a:pt x="900" y="351"/>
                  </a:cubicBezTo>
                  <a:cubicBezTo>
                    <a:pt x="896" y="360"/>
                    <a:pt x="896" y="360"/>
                    <a:pt x="896" y="360"/>
                  </a:cubicBezTo>
                  <a:cubicBezTo>
                    <a:pt x="892" y="368"/>
                    <a:pt x="892" y="368"/>
                    <a:pt x="892" y="368"/>
                  </a:cubicBezTo>
                  <a:cubicBezTo>
                    <a:pt x="889" y="374"/>
                    <a:pt x="886" y="380"/>
                    <a:pt x="883" y="385"/>
                  </a:cubicBezTo>
                  <a:cubicBezTo>
                    <a:pt x="879" y="394"/>
                    <a:pt x="879" y="394"/>
                    <a:pt x="879" y="394"/>
                  </a:cubicBezTo>
                  <a:cubicBezTo>
                    <a:pt x="877" y="397"/>
                    <a:pt x="876" y="400"/>
                    <a:pt x="875" y="403"/>
                  </a:cubicBezTo>
                  <a:cubicBezTo>
                    <a:pt x="868" y="414"/>
                    <a:pt x="862" y="425"/>
                    <a:pt x="856" y="436"/>
                  </a:cubicBezTo>
                  <a:cubicBezTo>
                    <a:pt x="832" y="482"/>
                    <a:pt x="805" y="526"/>
                    <a:pt x="783" y="568"/>
                  </a:cubicBezTo>
                  <a:cubicBezTo>
                    <a:pt x="760" y="610"/>
                    <a:pt x="742" y="649"/>
                    <a:pt x="733" y="685"/>
                  </a:cubicBezTo>
                  <a:cubicBezTo>
                    <a:pt x="723" y="720"/>
                    <a:pt x="720" y="751"/>
                    <a:pt x="719" y="772"/>
                  </a:cubicBezTo>
                  <a:cubicBezTo>
                    <a:pt x="719" y="776"/>
                    <a:pt x="719" y="780"/>
                    <a:pt x="719" y="784"/>
                  </a:cubicBezTo>
                  <a:cubicBezTo>
                    <a:pt x="765" y="772"/>
                    <a:pt x="789" y="757"/>
                    <a:pt x="796" y="751"/>
                  </a:cubicBezTo>
                  <a:cubicBezTo>
                    <a:pt x="796" y="750"/>
                    <a:pt x="796" y="748"/>
                    <a:pt x="796" y="747"/>
                  </a:cubicBezTo>
                  <a:cubicBezTo>
                    <a:pt x="796" y="744"/>
                    <a:pt x="796" y="742"/>
                    <a:pt x="797" y="739"/>
                  </a:cubicBezTo>
                  <a:cubicBezTo>
                    <a:pt x="797" y="737"/>
                    <a:pt x="797" y="734"/>
                    <a:pt x="798" y="731"/>
                  </a:cubicBezTo>
                  <a:cubicBezTo>
                    <a:pt x="798" y="724"/>
                    <a:pt x="799" y="718"/>
                    <a:pt x="800" y="710"/>
                  </a:cubicBezTo>
                  <a:cubicBezTo>
                    <a:pt x="801" y="703"/>
                    <a:pt x="803" y="695"/>
                    <a:pt x="805" y="687"/>
                  </a:cubicBezTo>
                  <a:cubicBezTo>
                    <a:pt x="805" y="684"/>
                    <a:pt x="806" y="682"/>
                    <a:pt x="806" y="680"/>
                  </a:cubicBezTo>
                  <a:cubicBezTo>
                    <a:pt x="807" y="678"/>
                    <a:pt x="807" y="676"/>
                    <a:pt x="808" y="674"/>
                  </a:cubicBezTo>
                  <a:cubicBezTo>
                    <a:pt x="809" y="669"/>
                    <a:pt x="810" y="665"/>
                    <a:pt x="812" y="660"/>
                  </a:cubicBezTo>
                  <a:cubicBezTo>
                    <a:pt x="813" y="656"/>
                    <a:pt x="815" y="651"/>
                    <a:pt x="816" y="646"/>
                  </a:cubicBezTo>
                  <a:cubicBezTo>
                    <a:pt x="818" y="642"/>
                    <a:pt x="820" y="637"/>
                    <a:pt x="822" y="632"/>
                  </a:cubicBezTo>
                  <a:cubicBezTo>
                    <a:pt x="838" y="593"/>
                    <a:pt x="864" y="552"/>
                    <a:pt x="894" y="511"/>
                  </a:cubicBezTo>
                  <a:cubicBezTo>
                    <a:pt x="924" y="471"/>
                    <a:pt x="957" y="430"/>
                    <a:pt x="989" y="387"/>
                  </a:cubicBezTo>
                  <a:cubicBezTo>
                    <a:pt x="997" y="377"/>
                    <a:pt x="1004" y="366"/>
                    <a:pt x="1012" y="355"/>
                  </a:cubicBezTo>
                  <a:cubicBezTo>
                    <a:pt x="1018" y="347"/>
                    <a:pt x="1018" y="347"/>
                    <a:pt x="1018" y="347"/>
                  </a:cubicBezTo>
                  <a:cubicBezTo>
                    <a:pt x="1020" y="345"/>
                    <a:pt x="1022" y="342"/>
                    <a:pt x="1024" y="339"/>
                  </a:cubicBezTo>
                  <a:cubicBezTo>
                    <a:pt x="1027" y="334"/>
                    <a:pt x="1031" y="328"/>
                    <a:pt x="1035" y="323"/>
                  </a:cubicBezTo>
                  <a:cubicBezTo>
                    <a:pt x="1049" y="302"/>
                    <a:pt x="1062" y="280"/>
                    <a:pt x="1074" y="258"/>
                  </a:cubicBezTo>
                  <a:cubicBezTo>
                    <a:pt x="1085" y="236"/>
                    <a:pt x="1094" y="214"/>
                    <a:pt x="1102" y="193"/>
                  </a:cubicBezTo>
                  <a:cubicBezTo>
                    <a:pt x="1110" y="171"/>
                    <a:pt x="1115" y="150"/>
                    <a:pt x="1120" y="131"/>
                  </a:cubicBezTo>
                  <a:cubicBezTo>
                    <a:pt x="1122" y="121"/>
                    <a:pt x="1124" y="112"/>
                    <a:pt x="1125" y="103"/>
                  </a:cubicBezTo>
                  <a:cubicBezTo>
                    <a:pt x="1127" y="94"/>
                    <a:pt x="1128" y="86"/>
                    <a:pt x="1129" y="78"/>
                  </a:cubicBezTo>
                  <a:cubicBezTo>
                    <a:pt x="1130" y="70"/>
                    <a:pt x="1131" y="62"/>
                    <a:pt x="1132" y="55"/>
                  </a:cubicBezTo>
                  <a:cubicBezTo>
                    <a:pt x="1133" y="48"/>
                    <a:pt x="1133" y="42"/>
                    <a:pt x="1134" y="36"/>
                  </a:cubicBezTo>
                  <a:cubicBezTo>
                    <a:pt x="1134" y="30"/>
                    <a:pt x="1134" y="25"/>
                    <a:pt x="1134" y="21"/>
                  </a:cubicBezTo>
                  <a:cubicBezTo>
                    <a:pt x="1135" y="16"/>
                    <a:pt x="1135" y="12"/>
                    <a:pt x="1135" y="9"/>
                  </a:cubicBezTo>
                  <a:cubicBezTo>
                    <a:pt x="1135" y="3"/>
                    <a:pt x="1135" y="0"/>
                    <a:pt x="1135" y="0"/>
                  </a:cubicBezTo>
                  <a:cubicBezTo>
                    <a:pt x="1135" y="0"/>
                    <a:pt x="1135" y="3"/>
                    <a:pt x="1135" y="9"/>
                  </a:cubicBezTo>
                  <a:cubicBezTo>
                    <a:pt x="1135" y="12"/>
                    <a:pt x="1135" y="16"/>
                    <a:pt x="1135" y="21"/>
                  </a:cubicBezTo>
                  <a:cubicBezTo>
                    <a:pt x="1136" y="25"/>
                    <a:pt x="1136" y="30"/>
                    <a:pt x="1135" y="36"/>
                  </a:cubicBezTo>
                  <a:close/>
                  <a:moveTo>
                    <a:pt x="568" y="901"/>
                  </a:moveTo>
                  <a:cubicBezTo>
                    <a:pt x="398" y="901"/>
                    <a:pt x="337" y="850"/>
                    <a:pt x="337" y="849"/>
                  </a:cubicBezTo>
                  <a:cubicBezTo>
                    <a:pt x="320" y="868"/>
                    <a:pt x="320" y="868"/>
                    <a:pt x="320" y="868"/>
                  </a:cubicBezTo>
                  <a:cubicBezTo>
                    <a:pt x="302" y="887"/>
                    <a:pt x="302" y="887"/>
                    <a:pt x="302" y="887"/>
                  </a:cubicBezTo>
                  <a:cubicBezTo>
                    <a:pt x="305" y="890"/>
                    <a:pt x="374" y="953"/>
                    <a:pt x="568" y="953"/>
                  </a:cubicBezTo>
                  <a:cubicBezTo>
                    <a:pt x="761" y="953"/>
                    <a:pt x="830" y="890"/>
                    <a:pt x="833" y="887"/>
                  </a:cubicBezTo>
                  <a:cubicBezTo>
                    <a:pt x="799" y="849"/>
                    <a:pt x="799" y="849"/>
                    <a:pt x="799" y="849"/>
                  </a:cubicBezTo>
                  <a:cubicBezTo>
                    <a:pt x="798" y="850"/>
                    <a:pt x="738" y="901"/>
                    <a:pt x="568" y="901"/>
                  </a:cubicBezTo>
                  <a:close/>
                  <a:moveTo>
                    <a:pt x="568" y="1001"/>
                  </a:moveTo>
                  <a:cubicBezTo>
                    <a:pt x="398" y="1001"/>
                    <a:pt x="337" y="950"/>
                    <a:pt x="337" y="949"/>
                  </a:cubicBezTo>
                  <a:cubicBezTo>
                    <a:pt x="320" y="968"/>
                    <a:pt x="320" y="968"/>
                    <a:pt x="320" y="968"/>
                  </a:cubicBezTo>
                  <a:cubicBezTo>
                    <a:pt x="302" y="987"/>
                    <a:pt x="302" y="987"/>
                    <a:pt x="302" y="987"/>
                  </a:cubicBezTo>
                  <a:cubicBezTo>
                    <a:pt x="305" y="990"/>
                    <a:pt x="374" y="1053"/>
                    <a:pt x="568" y="1053"/>
                  </a:cubicBezTo>
                  <a:cubicBezTo>
                    <a:pt x="761" y="1053"/>
                    <a:pt x="830" y="990"/>
                    <a:pt x="833" y="987"/>
                  </a:cubicBezTo>
                  <a:cubicBezTo>
                    <a:pt x="799" y="949"/>
                    <a:pt x="799" y="949"/>
                    <a:pt x="799" y="949"/>
                  </a:cubicBezTo>
                  <a:cubicBezTo>
                    <a:pt x="798" y="950"/>
                    <a:pt x="738" y="1001"/>
                    <a:pt x="568" y="1001"/>
                  </a:cubicBezTo>
                  <a:close/>
                  <a:moveTo>
                    <a:pt x="799" y="1049"/>
                  </a:moveTo>
                  <a:cubicBezTo>
                    <a:pt x="798" y="1050"/>
                    <a:pt x="738" y="1101"/>
                    <a:pt x="568" y="1101"/>
                  </a:cubicBezTo>
                  <a:cubicBezTo>
                    <a:pt x="398" y="1101"/>
                    <a:pt x="337" y="1050"/>
                    <a:pt x="337" y="1049"/>
                  </a:cubicBezTo>
                  <a:cubicBezTo>
                    <a:pt x="320" y="1068"/>
                    <a:pt x="320" y="1068"/>
                    <a:pt x="320" y="1068"/>
                  </a:cubicBezTo>
                  <a:cubicBezTo>
                    <a:pt x="302" y="1087"/>
                    <a:pt x="302" y="1087"/>
                    <a:pt x="302" y="1087"/>
                  </a:cubicBezTo>
                  <a:cubicBezTo>
                    <a:pt x="304" y="1089"/>
                    <a:pt x="335" y="1117"/>
                    <a:pt x="411" y="1135"/>
                  </a:cubicBezTo>
                  <a:cubicBezTo>
                    <a:pt x="430" y="1156"/>
                    <a:pt x="477" y="1193"/>
                    <a:pt x="568" y="1193"/>
                  </a:cubicBezTo>
                  <a:cubicBezTo>
                    <a:pt x="658" y="1193"/>
                    <a:pt x="706" y="1156"/>
                    <a:pt x="725" y="1135"/>
                  </a:cubicBezTo>
                  <a:cubicBezTo>
                    <a:pt x="801" y="1117"/>
                    <a:pt x="831" y="1089"/>
                    <a:pt x="833" y="1087"/>
                  </a:cubicBezTo>
                  <a:lnTo>
                    <a:pt x="799" y="104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任意多边形: 形状 37"/>
            <p:cNvSpPr/>
            <p:nvPr/>
          </p:nvSpPr>
          <p:spPr bwMode="auto">
            <a:xfrm>
              <a:off x="9131878" y="870639"/>
              <a:ext cx="1120337" cy="2085693"/>
            </a:xfrm>
            <a:custGeom>
              <a:avLst/>
              <a:gdLst>
                <a:gd name="T0" fmla="*/ 270 w 360"/>
                <a:gd name="T1" fmla="*/ 462 h 671"/>
                <a:gd name="T2" fmla="*/ 335 w 360"/>
                <a:gd name="T3" fmla="*/ 393 h 671"/>
                <a:gd name="T4" fmla="*/ 341 w 360"/>
                <a:gd name="T5" fmla="*/ 382 h 671"/>
                <a:gd name="T6" fmla="*/ 359 w 360"/>
                <a:gd name="T7" fmla="*/ 296 h 671"/>
                <a:gd name="T8" fmla="*/ 356 w 360"/>
                <a:gd name="T9" fmla="*/ 250 h 671"/>
                <a:gd name="T10" fmla="*/ 336 w 360"/>
                <a:gd name="T11" fmla="*/ 292 h 671"/>
                <a:gd name="T12" fmla="*/ 305 w 360"/>
                <a:gd name="T13" fmla="*/ 132 h 671"/>
                <a:gd name="T14" fmla="*/ 195 w 360"/>
                <a:gd name="T15" fmla="*/ 0 h 671"/>
                <a:gd name="T16" fmla="*/ 176 w 360"/>
                <a:gd name="T17" fmla="*/ 93 h 671"/>
                <a:gd name="T18" fmla="*/ 10 w 360"/>
                <a:gd name="T19" fmla="*/ 344 h 671"/>
                <a:gd name="T20" fmla="*/ 20 w 360"/>
                <a:gd name="T21" fmla="*/ 448 h 671"/>
                <a:gd name="T22" fmla="*/ 3 w 360"/>
                <a:gd name="T23" fmla="*/ 432 h 671"/>
                <a:gd name="T24" fmla="*/ 160 w 360"/>
                <a:gd name="T25" fmla="*/ 671 h 671"/>
                <a:gd name="T26" fmla="*/ 101 w 360"/>
                <a:gd name="T27" fmla="*/ 497 h 671"/>
                <a:gd name="T28" fmla="*/ 181 w 360"/>
                <a:gd name="T29" fmla="*/ 237 h 671"/>
                <a:gd name="T30" fmla="*/ 115 w 360"/>
                <a:gd name="T31" fmla="*/ 495 h 671"/>
                <a:gd name="T32" fmla="*/ 177 w 360"/>
                <a:gd name="T33" fmla="*/ 656 h 671"/>
                <a:gd name="T34" fmla="*/ 184 w 360"/>
                <a:gd name="T35" fmla="*/ 592 h 671"/>
                <a:gd name="T36" fmla="*/ 322 w 360"/>
                <a:gd name="T37" fmla="*/ 440 h 671"/>
                <a:gd name="T38" fmla="*/ 270 w 360"/>
                <a:gd name="T39" fmla="*/ 462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0" h="671">
                  <a:moveTo>
                    <a:pt x="270" y="462"/>
                  </a:moveTo>
                  <a:cubicBezTo>
                    <a:pt x="270" y="462"/>
                    <a:pt x="313" y="430"/>
                    <a:pt x="335" y="393"/>
                  </a:cubicBezTo>
                  <a:cubicBezTo>
                    <a:pt x="337" y="389"/>
                    <a:pt x="339" y="386"/>
                    <a:pt x="341" y="382"/>
                  </a:cubicBezTo>
                  <a:cubicBezTo>
                    <a:pt x="352" y="356"/>
                    <a:pt x="358" y="327"/>
                    <a:pt x="359" y="296"/>
                  </a:cubicBezTo>
                  <a:cubicBezTo>
                    <a:pt x="360" y="280"/>
                    <a:pt x="359" y="265"/>
                    <a:pt x="356" y="250"/>
                  </a:cubicBezTo>
                  <a:cubicBezTo>
                    <a:pt x="346" y="274"/>
                    <a:pt x="336" y="292"/>
                    <a:pt x="336" y="292"/>
                  </a:cubicBezTo>
                  <a:cubicBezTo>
                    <a:pt x="336" y="292"/>
                    <a:pt x="358" y="242"/>
                    <a:pt x="305" y="132"/>
                  </a:cubicBezTo>
                  <a:cubicBezTo>
                    <a:pt x="272" y="64"/>
                    <a:pt x="195" y="0"/>
                    <a:pt x="195" y="0"/>
                  </a:cubicBezTo>
                  <a:cubicBezTo>
                    <a:pt x="195" y="0"/>
                    <a:pt x="210" y="31"/>
                    <a:pt x="176" y="93"/>
                  </a:cubicBezTo>
                  <a:cubicBezTo>
                    <a:pt x="148" y="143"/>
                    <a:pt x="30" y="208"/>
                    <a:pt x="10" y="344"/>
                  </a:cubicBezTo>
                  <a:cubicBezTo>
                    <a:pt x="0" y="407"/>
                    <a:pt x="20" y="448"/>
                    <a:pt x="20" y="448"/>
                  </a:cubicBezTo>
                  <a:cubicBezTo>
                    <a:pt x="20" y="448"/>
                    <a:pt x="13" y="448"/>
                    <a:pt x="3" y="432"/>
                  </a:cubicBezTo>
                  <a:cubicBezTo>
                    <a:pt x="20" y="565"/>
                    <a:pt x="160" y="671"/>
                    <a:pt x="160" y="671"/>
                  </a:cubicBezTo>
                  <a:cubicBezTo>
                    <a:pt x="160" y="671"/>
                    <a:pt x="115" y="626"/>
                    <a:pt x="101" y="497"/>
                  </a:cubicBezTo>
                  <a:cubicBezTo>
                    <a:pt x="86" y="357"/>
                    <a:pt x="181" y="237"/>
                    <a:pt x="181" y="237"/>
                  </a:cubicBezTo>
                  <a:cubicBezTo>
                    <a:pt x="181" y="237"/>
                    <a:pt x="96" y="368"/>
                    <a:pt x="115" y="495"/>
                  </a:cubicBezTo>
                  <a:cubicBezTo>
                    <a:pt x="127" y="582"/>
                    <a:pt x="163" y="636"/>
                    <a:pt x="177" y="656"/>
                  </a:cubicBezTo>
                  <a:cubicBezTo>
                    <a:pt x="172" y="646"/>
                    <a:pt x="168" y="627"/>
                    <a:pt x="184" y="592"/>
                  </a:cubicBezTo>
                  <a:cubicBezTo>
                    <a:pt x="207" y="540"/>
                    <a:pt x="275" y="507"/>
                    <a:pt x="322" y="440"/>
                  </a:cubicBezTo>
                  <a:cubicBezTo>
                    <a:pt x="294" y="456"/>
                    <a:pt x="270" y="462"/>
                    <a:pt x="270" y="462"/>
                  </a:cubicBez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任意多边形: 形状 38"/>
            <p:cNvSpPr/>
            <p:nvPr/>
          </p:nvSpPr>
          <p:spPr bwMode="auto">
            <a:xfrm>
              <a:off x="9795150" y="2312762"/>
              <a:ext cx="790672" cy="1597105"/>
            </a:xfrm>
            <a:custGeom>
              <a:avLst/>
              <a:gdLst>
                <a:gd name="T0" fmla="*/ 201 w 254"/>
                <a:gd name="T1" fmla="*/ 353 h 514"/>
                <a:gd name="T2" fmla="*/ 243 w 254"/>
                <a:gd name="T3" fmla="*/ 299 h 514"/>
                <a:gd name="T4" fmla="*/ 247 w 254"/>
                <a:gd name="T5" fmla="*/ 291 h 514"/>
                <a:gd name="T6" fmla="*/ 253 w 254"/>
                <a:gd name="T7" fmla="*/ 225 h 514"/>
                <a:gd name="T8" fmla="*/ 246 w 254"/>
                <a:gd name="T9" fmla="*/ 190 h 514"/>
                <a:gd name="T10" fmla="*/ 235 w 254"/>
                <a:gd name="T11" fmla="*/ 222 h 514"/>
                <a:gd name="T12" fmla="*/ 199 w 254"/>
                <a:gd name="T13" fmla="*/ 100 h 514"/>
                <a:gd name="T14" fmla="*/ 108 w 254"/>
                <a:gd name="T15" fmla="*/ 0 h 514"/>
                <a:gd name="T16" fmla="*/ 102 w 254"/>
                <a:gd name="T17" fmla="*/ 71 h 514"/>
                <a:gd name="T18" fmla="*/ 2 w 254"/>
                <a:gd name="T19" fmla="*/ 265 h 514"/>
                <a:gd name="T20" fmla="*/ 18 w 254"/>
                <a:gd name="T21" fmla="*/ 345 h 514"/>
                <a:gd name="T22" fmla="*/ 4 w 254"/>
                <a:gd name="T23" fmla="*/ 333 h 514"/>
                <a:gd name="T24" fmla="*/ 139 w 254"/>
                <a:gd name="T25" fmla="*/ 514 h 514"/>
                <a:gd name="T26" fmla="*/ 81 w 254"/>
                <a:gd name="T27" fmla="*/ 381 h 514"/>
                <a:gd name="T28" fmla="*/ 118 w 254"/>
                <a:gd name="T29" fmla="*/ 181 h 514"/>
                <a:gd name="T30" fmla="*/ 91 w 254"/>
                <a:gd name="T31" fmla="*/ 380 h 514"/>
                <a:gd name="T32" fmla="*/ 150 w 254"/>
                <a:gd name="T33" fmla="*/ 502 h 514"/>
                <a:gd name="T34" fmla="*/ 149 w 254"/>
                <a:gd name="T35" fmla="*/ 453 h 514"/>
                <a:gd name="T36" fmla="*/ 237 w 254"/>
                <a:gd name="T37" fmla="*/ 336 h 514"/>
                <a:gd name="T38" fmla="*/ 201 w 254"/>
                <a:gd name="T39" fmla="*/ 353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4" h="514">
                  <a:moveTo>
                    <a:pt x="201" y="353"/>
                  </a:moveTo>
                  <a:cubicBezTo>
                    <a:pt x="201" y="353"/>
                    <a:pt x="230" y="328"/>
                    <a:pt x="243" y="299"/>
                  </a:cubicBezTo>
                  <a:cubicBezTo>
                    <a:pt x="244" y="297"/>
                    <a:pt x="246" y="294"/>
                    <a:pt x="247" y="291"/>
                  </a:cubicBezTo>
                  <a:cubicBezTo>
                    <a:pt x="252" y="271"/>
                    <a:pt x="254" y="249"/>
                    <a:pt x="253" y="225"/>
                  </a:cubicBezTo>
                  <a:cubicBezTo>
                    <a:pt x="252" y="213"/>
                    <a:pt x="249" y="201"/>
                    <a:pt x="246" y="190"/>
                  </a:cubicBezTo>
                  <a:cubicBezTo>
                    <a:pt x="241" y="208"/>
                    <a:pt x="235" y="222"/>
                    <a:pt x="235" y="222"/>
                  </a:cubicBezTo>
                  <a:cubicBezTo>
                    <a:pt x="235" y="222"/>
                    <a:pt x="247" y="184"/>
                    <a:pt x="199" y="100"/>
                  </a:cubicBezTo>
                  <a:cubicBezTo>
                    <a:pt x="170" y="49"/>
                    <a:pt x="108" y="0"/>
                    <a:pt x="108" y="0"/>
                  </a:cubicBezTo>
                  <a:cubicBezTo>
                    <a:pt x="108" y="0"/>
                    <a:pt x="122" y="24"/>
                    <a:pt x="102" y="71"/>
                  </a:cubicBezTo>
                  <a:cubicBezTo>
                    <a:pt x="86" y="111"/>
                    <a:pt x="5" y="162"/>
                    <a:pt x="2" y="265"/>
                  </a:cubicBezTo>
                  <a:cubicBezTo>
                    <a:pt x="0" y="314"/>
                    <a:pt x="18" y="345"/>
                    <a:pt x="18" y="345"/>
                  </a:cubicBezTo>
                  <a:cubicBezTo>
                    <a:pt x="18" y="345"/>
                    <a:pt x="13" y="345"/>
                    <a:pt x="4" y="333"/>
                  </a:cubicBezTo>
                  <a:cubicBezTo>
                    <a:pt x="28" y="434"/>
                    <a:pt x="139" y="514"/>
                    <a:pt x="139" y="514"/>
                  </a:cubicBezTo>
                  <a:cubicBezTo>
                    <a:pt x="139" y="514"/>
                    <a:pt x="102" y="480"/>
                    <a:pt x="81" y="381"/>
                  </a:cubicBezTo>
                  <a:cubicBezTo>
                    <a:pt x="59" y="275"/>
                    <a:pt x="118" y="181"/>
                    <a:pt x="118" y="181"/>
                  </a:cubicBezTo>
                  <a:cubicBezTo>
                    <a:pt x="118" y="181"/>
                    <a:pt x="67" y="283"/>
                    <a:pt x="91" y="380"/>
                  </a:cubicBezTo>
                  <a:cubicBezTo>
                    <a:pt x="107" y="446"/>
                    <a:pt x="138" y="487"/>
                    <a:pt x="150" y="502"/>
                  </a:cubicBezTo>
                  <a:cubicBezTo>
                    <a:pt x="146" y="495"/>
                    <a:pt x="141" y="480"/>
                    <a:pt x="149" y="453"/>
                  </a:cubicBezTo>
                  <a:cubicBezTo>
                    <a:pt x="162" y="413"/>
                    <a:pt x="209" y="387"/>
                    <a:pt x="237" y="336"/>
                  </a:cubicBezTo>
                  <a:cubicBezTo>
                    <a:pt x="219" y="348"/>
                    <a:pt x="201" y="353"/>
                    <a:pt x="201" y="353"/>
                  </a:cubicBez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任意多边形: 形状 39"/>
            <p:cNvSpPr/>
            <p:nvPr/>
          </p:nvSpPr>
          <p:spPr bwMode="auto">
            <a:xfrm>
              <a:off x="8678752" y="777387"/>
              <a:ext cx="634376" cy="1184695"/>
            </a:xfrm>
            <a:custGeom>
              <a:avLst/>
              <a:gdLst>
                <a:gd name="T0" fmla="*/ 157 w 204"/>
                <a:gd name="T1" fmla="*/ 252 h 381"/>
                <a:gd name="T2" fmla="*/ 192 w 204"/>
                <a:gd name="T3" fmla="*/ 207 h 381"/>
                <a:gd name="T4" fmla="*/ 196 w 204"/>
                <a:gd name="T5" fmla="*/ 201 h 381"/>
                <a:gd name="T6" fmla="*/ 204 w 204"/>
                <a:gd name="T7" fmla="*/ 151 h 381"/>
                <a:gd name="T8" fmla="*/ 201 w 204"/>
                <a:gd name="T9" fmla="*/ 125 h 381"/>
                <a:gd name="T10" fmla="*/ 190 w 204"/>
                <a:gd name="T11" fmla="*/ 150 h 381"/>
                <a:gd name="T12" fmla="*/ 168 w 204"/>
                <a:gd name="T13" fmla="*/ 64 h 381"/>
                <a:gd name="T14" fmla="*/ 101 w 204"/>
                <a:gd name="T15" fmla="*/ 0 h 381"/>
                <a:gd name="T16" fmla="*/ 93 w 204"/>
                <a:gd name="T17" fmla="*/ 54 h 381"/>
                <a:gd name="T18" fmla="*/ 3 w 204"/>
                <a:gd name="T19" fmla="*/ 211 h 381"/>
                <a:gd name="T20" fmla="*/ 12 w 204"/>
                <a:gd name="T21" fmla="*/ 269 h 381"/>
                <a:gd name="T22" fmla="*/ 2 w 204"/>
                <a:gd name="T23" fmla="*/ 262 h 381"/>
                <a:gd name="T24" fmla="*/ 99 w 204"/>
                <a:gd name="T25" fmla="*/ 381 h 381"/>
                <a:gd name="T26" fmla="*/ 60 w 204"/>
                <a:gd name="T27" fmla="*/ 288 h 381"/>
                <a:gd name="T28" fmla="*/ 99 w 204"/>
                <a:gd name="T29" fmla="*/ 134 h 381"/>
                <a:gd name="T30" fmla="*/ 68 w 204"/>
                <a:gd name="T31" fmla="*/ 286 h 381"/>
                <a:gd name="T32" fmla="*/ 108 w 204"/>
                <a:gd name="T33" fmla="*/ 371 h 381"/>
                <a:gd name="T34" fmla="*/ 110 w 204"/>
                <a:gd name="T35" fmla="*/ 334 h 381"/>
                <a:gd name="T36" fmla="*/ 186 w 204"/>
                <a:gd name="T37" fmla="*/ 235 h 381"/>
                <a:gd name="T38" fmla="*/ 157 w 204"/>
                <a:gd name="T39" fmla="*/ 252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4" h="381">
                  <a:moveTo>
                    <a:pt x="157" y="252"/>
                  </a:moveTo>
                  <a:cubicBezTo>
                    <a:pt x="157" y="252"/>
                    <a:pt x="181" y="230"/>
                    <a:pt x="192" y="207"/>
                  </a:cubicBezTo>
                  <a:cubicBezTo>
                    <a:pt x="194" y="205"/>
                    <a:pt x="195" y="203"/>
                    <a:pt x="196" y="201"/>
                  </a:cubicBezTo>
                  <a:cubicBezTo>
                    <a:pt x="201" y="185"/>
                    <a:pt x="204" y="168"/>
                    <a:pt x="204" y="151"/>
                  </a:cubicBezTo>
                  <a:cubicBezTo>
                    <a:pt x="204" y="142"/>
                    <a:pt x="202" y="133"/>
                    <a:pt x="201" y="125"/>
                  </a:cubicBezTo>
                  <a:cubicBezTo>
                    <a:pt x="195" y="139"/>
                    <a:pt x="190" y="150"/>
                    <a:pt x="190" y="150"/>
                  </a:cubicBezTo>
                  <a:cubicBezTo>
                    <a:pt x="190" y="150"/>
                    <a:pt x="202" y="120"/>
                    <a:pt x="168" y="64"/>
                  </a:cubicBezTo>
                  <a:cubicBezTo>
                    <a:pt x="147" y="29"/>
                    <a:pt x="101" y="0"/>
                    <a:pt x="101" y="0"/>
                  </a:cubicBezTo>
                  <a:cubicBezTo>
                    <a:pt x="101" y="0"/>
                    <a:pt x="110" y="16"/>
                    <a:pt x="93" y="54"/>
                  </a:cubicBezTo>
                  <a:cubicBezTo>
                    <a:pt x="78" y="85"/>
                    <a:pt x="11" y="133"/>
                    <a:pt x="3" y="211"/>
                  </a:cubicBezTo>
                  <a:cubicBezTo>
                    <a:pt x="0" y="248"/>
                    <a:pt x="12" y="269"/>
                    <a:pt x="12" y="269"/>
                  </a:cubicBezTo>
                  <a:cubicBezTo>
                    <a:pt x="12" y="269"/>
                    <a:pt x="8" y="270"/>
                    <a:pt x="2" y="262"/>
                  </a:cubicBezTo>
                  <a:cubicBezTo>
                    <a:pt x="15" y="334"/>
                    <a:pt x="99" y="381"/>
                    <a:pt x="99" y="381"/>
                  </a:cubicBezTo>
                  <a:cubicBezTo>
                    <a:pt x="99" y="381"/>
                    <a:pt x="72" y="360"/>
                    <a:pt x="60" y="288"/>
                  </a:cubicBezTo>
                  <a:cubicBezTo>
                    <a:pt x="48" y="211"/>
                    <a:pt x="99" y="134"/>
                    <a:pt x="99" y="134"/>
                  </a:cubicBezTo>
                  <a:cubicBezTo>
                    <a:pt x="99" y="134"/>
                    <a:pt x="54" y="216"/>
                    <a:pt x="68" y="286"/>
                  </a:cubicBezTo>
                  <a:cubicBezTo>
                    <a:pt x="77" y="334"/>
                    <a:pt x="100" y="361"/>
                    <a:pt x="108" y="371"/>
                  </a:cubicBezTo>
                  <a:cubicBezTo>
                    <a:pt x="105" y="366"/>
                    <a:pt x="102" y="355"/>
                    <a:pt x="110" y="334"/>
                  </a:cubicBezTo>
                  <a:cubicBezTo>
                    <a:pt x="122" y="303"/>
                    <a:pt x="161" y="278"/>
                    <a:pt x="186" y="235"/>
                  </a:cubicBezTo>
                  <a:cubicBezTo>
                    <a:pt x="170" y="247"/>
                    <a:pt x="157" y="252"/>
                    <a:pt x="157" y="252"/>
                  </a:cubicBez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任意多边形: 形状 40"/>
            <p:cNvSpPr/>
            <p:nvPr/>
          </p:nvSpPr>
          <p:spPr bwMode="auto">
            <a:xfrm>
              <a:off x="8917793" y="2903796"/>
              <a:ext cx="711867" cy="1196515"/>
            </a:xfrm>
            <a:custGeom>
              <a:avLst/>
              <a:gdLst>
                <a:gd name="T0" fmla="*/ 20 w 229"/>
                <a:gd name="T1" fmla="*/ 190 h 385"/>
                <a:gd name="T2" fmla="*/ 15 w 229"/>
                <a:gd name="T3" fmla="*/ 126 h 385"/>
                <a:gd name="T4" fmla="*/ 43 w 229"/>
                <a:gd name="T5" fmla="*/ 68 h 385"/>
                <a:gd name="T6" fmla="*/ 45 w 229"/>
                <a:gd name="T7" fmla="*/ 93 h 385"/>
                <a:gd name="T8" fmla="*/ 94 w 229"/>
                <a:gd name="T9" fmla="*/ 32 h 385"/>
                <a:gd name="T10" fmla="*/ 153 w 229"/>
                <a:gd name="T11" fmla="*/ 4 h 385"/>
                <a:gd name="T12" fmla="*/ 183 w 229"/>
                <a:gd name="T13" fmla="*/ 0 h 385"/>
                <a:gd name="T14" fmla="*/ 164 w 229"/>
                <a:gd name="T15" fmla="*/ 46 h 385"/>
                <a:gd name="T16" fmla="*/ 210 w 229"/>
                <a:gd name="T17" fmla="*/ 198 h 385"/>
                <a:gd name="T18" fmla="*/ 134 w 229"/>
                <a:gd name="T19" fmla="*/ 354 h 385"/>
                <a:gd name="T20" fmla="*/ 95 w 229"/>
                <a:gd name="T21" fmla="*/ 385 h 385"/>
                <a:gd name="T22" fmla="*/ 140 w 229"/>
                <a:gd name="T23" fmla="*/ 293 h 385"/>
                <a:gd name="T24" fmla="*/ 122 w 229"/>
                <a:gd name="T25" fmla="*/ 167 h 385"/>
                <a:gd name="T26" fmla="*/ 122 w 229"/>
                <a:gd name="T27" fmla="*/ 297 h 385"/>
                <a:gd name="T28" fmla="*/ 74 w 229"/>
                <a:gd name="T29" fmla="*/ 361 h 385"/>
                <a:gd name="T30" fmla="*/ 26 w 229"/>
                <a:gd name="T31" fmla="*/ 258 h 385"/>
                <a:gd name="T32" fmla="*/ 0 w 229"/>
                <a:gd name="T33" fmla="*/ 165 h 385"/>
                <a:gd name="T34" fmla="*/ 20 w 229"/>
                <a:gd name="T35" fmla="*/ 19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9" h="385">
                  <a:moveTo>
                    <a:pt x="20" y="190"/>
                  </a:moveTo>
                  <a:cubicBezTo>
                    <a:pt x="20" y="190"/>
                    <a:pt x="9" y="161"/>
                    <a:pt x="15" y="126"/>
                  </a:cubicBezTo>
                  <a:cubicBezTo>
                    <a:pt x="22" y="90"/>
                    <a:pt x="43" y="68"/>
                    <a:pt x="43" y="68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45" y="93"/>
                    <a:pt x="52" y="65"/>
                    <a:pt x="94" y="32"/>
                  </a:cubicBezTo>
                  <a:cubicBezTo>
                    <a:pt x="114" y="17"/>
                    <a:pt x="136" y="9"/>
                    <a:pt x="153" y="4"/>
                  </a:cubicBezTo>
                  <a:cubicBezTo>
                    <a:pt x="171" y="1"/>
                    <a:pt x="183" y="0"/>
                    <a:pt x="183" y="0"/>
                  </a:cubicBezTo>
                  <a:cubicBezTo>
                    <a:pt x="183" y="0"/>
                    <a:pt x="166" y="9"/>
                    <a:pt x="164" y="46"/>
                  </a:cubicBezTo>
                  <a:cubicBezTo>
                    <a:pt x="160" y="105"/>
                    <a:pt x="192" y="118"/>
                    <a:pt x="210" y="198"/>
                  </a:cubicBezTo>
                  <a:cubicBezTo>
                    <a:pt x="229" y="285"/>
                    <a:pt x="166" y="335"/>
                    <a:pt x="134" y="354"/>
                  </a:cubicBezTo>
                  <a:cubicBezTo>
                    <a:pt x="111" y="368"/>
                    <a:pt x="99" y="380"/>
                    <a:pt x="95" y="385"/>
                  </a:cubicBezTo>
                  <a:cubicBezTo>
                    <a:pt x="102" y="376"/>
                    <a:pt x="125" y="343"/>
                    <a:pt x="140" y="293"/>
                  </a:cubicBezTo>
                  <a:cubicBezTo>
                    <a:pt x="159" y="232"/>
                    <a:pt x="122" y="167"/>
                    <a:pt x="122" y="167"/>
                  </a:cubicBezTo>
                  <a:cubicBezTo>
                    <a:pt x="122" y="167"/>
                    <a:pt x="151" y="231"/>
                    <a:pt x="122" y="297"/>
                  </a:cubicBezTo>
                  <a:cubicBezTo>
                    <a:pt x="104" y="337"/>
                    <a:pt x="74" y="361"/>
                    <a:pt x="74" y="361"/>
                  </a:cubicBezTo>
                  <a:cubicBezTo>
                    <a:pt x="74" y="361"/>
                    <a:pt x="68" y="330"/>
                    <a:pt x="26" y="258"/>
                  </a:cubicBezTo>
                  <a:cubicBezTo>
                    <a:pt x="11" y="233"/>
                    <a:pt x="0" y="199"/>
                    <a:pt x="0" y="165"/>
                  </a:cubicBezTo>
                  <a:cubicBezTo>
                    <a:pt x="12" y="189"/>
                    <a:pt x="20" y="190"/>
                    <a:pt x="20" y="190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任意多边形: 形状 41"/>
            <p:cNvSpPr/>
            <p:nvPr/>
          </p:nvSpPr>
          <p:spPr bwMode="auto">
            <a:xfrm>
              <a:off x="10338901" y="1591700"/>
              <a:ext cx="815627" cy="1333110"/>
            </a:xfrm>
            <a:custGeom>
              <a:avLst/>
              <a:gdLst>
                <a:gd name="T0" fmla="*/ 97 w 262"/>
                <a:gd name="T1" fmla="*/ 429 h 429"/>
                <a:gd name="T2" fmla="*/ 54 w 262"/>
                <a:gd name="T3" fmla="*/ 337 h 429"/>
                <a:gd name="T4" fmla="*/ 18 w 262"/>
                <a:gd name="T5" fmla="*/ 200 h 429"/>
                <a:gd name="T6" fmla="*/ 29 w 262"/>
                <a:gd name="T7" fmla="*/ 215 h 429"/>
                <a:gd name="T8" fmla="*/ 74 w 262"/>
                <a:gd name="T9" fmla="*/ 97 h 429"/>
                <a:gd name="T10" fmla="*/ 187 w 262"/>
                <a:gd name="T11" fmla="*/ 0 h 429"/>
                <a:gd name="T12" fmla="*/ 211 w 262"/>
                <a:gd name="T13" fmla="*/ 119 h 429"/>
                <a:gd name="T14" fmla="*/ 220 w 262"/>
                <a:gd name="T15" fmla="*/ 310 h 429"/>
                <a:gd name="T16" fmla="*/ 116 w 262"/>
                <a:gd name="T17" fmla="*/ 424 h 429"/>
                <a:gd name="T18" fmla="*/ 152 w 262"/>
                <a:gd name="T19" fmla="*/ 324 h 429"/>
                <a:gd name="T20" fmla="*/ 138 w 262"/>
                <a:gd name="T21" fmla="*/ 242 h 429"/>
                <a:gd name="T22" fmla="*/ 137 w 262"/>
                <a:gd name="T23" fmla="*/ 327 h 429"/>
                <a:gd name="T24" fmla="*/ 97 w 262"/>
                <a:gd name="T25" fmla="*/ 42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2" h="429">
                  <a:moveTo>
                    <a:pt x="97" y="429"/>
                  </a:moveTo>
                  <a:cubicBezTo>
                    <a:pt x="97" y="429"/>
                    <a:pt x="91" y="386"/>
                    <a:pt x="54" y="337"/>
                  </a:cubicBezTo>
                  <a:cubicBezTo>
                    <a:pt x="0" y="267"/>
                    <a:pt x="18" y="200"/>
                    <a:pt x="18" y="200"/>
                  </a:cubicBezTo>
                  <a:cubicBezTo>
                    <a:pt x="29" y="215"/>
                    <a:pt x="29" y="215"/>
                    <a:pt x="29" y="215"/>
                  </a:cubicBezTo>
                  <a:cubicBezTo>
                    <a:pt x="29" y="215"/>
                    <a:pt x="26" y="152"/>
                    <a:pt x="74" y="97"/>
                  </a:cubicBezTo>
                  <a:cubicBezTo>
                    <a:pt x="122" y="42"/>
                    <a:pt x="187" y="0"/>
                    <a:pt x="187" y="0"/>
                  </a:cubicBezTo>
                  <a:cubicBezTo>
                    <a:pt x="187" y="0"/>
                    <a:pt x="172" y="47"/>
                    <a:pt x="211" y="119"/>
                  </a:cubicBezTo>
                  <a:cubicBezTo>
                    <a:pt x="249" y="192"/>
                    <a:pt x="262" y="235"/>
                    <a:pt x="220" y="310"/>
                  </a:cubicBezTo>
                  <a:cubicBezTo>
                    <a:pt x="178" y="385"/>
                    <a:pt x="116" y="424"/>
                    <a:pt x="116" y="424"/>
                  </a:cubicBezTo>
                  <a:cubicBezTo>
                    <a:pt x="116" y="424"/>
                    <a:pt x="151" y="354"/>
                    <a:pt x="152" y="324"/>
                  </a:cubicBezTo>
                  <a:cubicBezTo>
                    <a:pt x="152" y="293"/>
                    <a:pt x="138" y="242"/>
                    <a:pt x="138" y="242"/>
                  </a:cubicBezTo>
                  <a:cubicBezTo>
                    <a:pt x="138" y="242"/>
                    <a:pt x="149" y="274"/>
                    <a:pt x="137" y="327"/>
                  </a:cubicBezTo>
                  <a:cubicBezTo>
                    <a:pt x="125" y="379"/>
                    <a:pt x="97" y="429"/>
                    <a:pt x="97" y="429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任意多边形: 形状 42"/>
            <p:cNvSpPr/>
            <p:nvPr/>
          </p:nvSpPr>
          <p:spPr bwMode="auto">
            <a:xfrm>
              <a:off x="7894648" y="1227886"/>
              <a:ext cx="952221" cy="1712685"/>
            </a:xfrm>
            <a:custGeom>
              <a:avLst/>
              <a:gdLst>
                <a:gd name="T0" fmla="*/ 244 w 306"/>
                <a:gd name="T1" fmla="*/ 551 h 551"/>
                <a:gd name="T2" fmla="*/ 141 w 306"/>
                <a:gd name="T3" fmla="*/ 472 h 551"/>
                <a:gd name="T4" fmla="*/ 21 w 306"/>
                <a:gd name="T5" fmla="*/ 335 h 551"/>
                <a:gd name="T6" fmla="*/ 41 w 306"/>
                <a:gd name="T7" fmla="*/ 346 h 551"/>
                <a:gd name="T8" fmla="*/ 19 w 306"/>
                <a:gd name="T9" fmla="*/ 182 h 551"/>
                <a:gd name="T10" fmla="*/ 85 w 306"/>
                <a:gd name="T11" fmla="*/ 0 h 551"/>
                <a:gd name="T12" fmla="*/ 181 w 306"/>
                <a:gd name="T13" fmla="*/ 123 h 551"/>
                <a:gd name="T14" fmla="*/ 306 w 306"/>
                <a:gd name="T15" fmla="*/ 337 h 551"/>
                <a:gd name="T16" fmla="*/ 261 w 306"/>
                <a:gd name="T17" fmla="*/ 533 h 551"/>
                <a:gd name="T18" fmla="*/ 240 w 306"/>
                <a:gd name="T19" fmla="*/ 396 h 551"/>
                <a:gd name="T20" fmla="*/ 176 w 306"/>
                <a:gd name="T21" fmla="*/ 309 h 551"/>
                <a:gd name="T22" fmla="*/ 225 w 306"/>
                <a:gd name="T23" fmla="*/ 408 h 551"/>
                <a:gd name="T24" fmla="*/ 244 w 306"/>
                <a:gd name="T25" fmla="*/ 551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551">
                  <a:moveTo>
                    <a:pt x="244" y="551"/>
                  </a:moveTo>
                  <a:cubicBezTo>
                    <a:pt x="244" y="551"/>
                    <a:pt x="210" y="505"/>
                    <a:pt x="141" y="472"/>
                  </a:cubicBezTo>
                  <a:cubicBezTo>
                    <a:pt x="41" y="424"/>
                    <a:pt x="21" y="335"/>
                    <a:pt x="21" y="335"/>
                  </a:cubicBezTo>
                  <a:cubicBezTo>
                    <a:pt x="41" y="346"/>
                    <a:pt x="41" y="346"/>
                    <a:pt x="41" y="346"/>
                  </a:cubicBezTo>
                  <a:cubicBezTo>
                    <a:pt x="41" y="346"/>
                    <a:pt x="0" y="275"/>
                    <a:pt x="19" y="182"/>
                  </a:cubicBezTo>
                  <a:cubicBezTo>
                    <a:pt x="38" y="88"/>
                    <a:pt x="85" y="0"/>
                    <a:pt x="85" y="0"/>
                  </a:cubicBezTo>
                  <a:cubicBezTo>
                    <a:pt x="85" y="0"/>
                    <a:pt x="97" y="63"/>
                    <a:pt x="181" y="123"/>
                  </a:cubicBezTo>
                  <a:cubicBezTo>
                    <a:pt x="266" y="184"/>
                    <a:pt x="306" y="224"/>
                    <a:pt x="306" y="337"/>
                  </a:cubicBezTo>
                  <a:cubicBezTo>
                    <a:pt x="305" y="450"/>
                    <a:pt x="261" y="533"/>
                    <a:pt x="261" y="533"/>
                  </a:cubicBezTo>
                  <a:cubicBezTo>
                    <a:pt x="261" y="533"/>
                    <a:pt x="257" y="432"/>
                    <a:pt x="240" y="396"/>
                  </a:cubicBezTo>
                  <a:cubicBezTo>
                    <a:pt x="222" y="360"/>
                    <a:pt x="176" y="309"/>
                    <a:pt x="176" y="309"/>
                  </a:cubicBezTo>
                  <a:cubicBezTo>
                    <a:pt x="176" y="309"/>
                    <a:pt x="207" y="341"/>
                    <a:pt x="225" y="408"/>
                  </a:cubicBezTo>
                  <a:cubicBezTo>
                    <a:pt x="243" y="476"/>
                    <a:pt x="244" y="551"/>
                    <a:pt x="244" y="551"/>
                  </a:cubicBez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任意多边形: 形状 43"/>
            <p:cNvSpPr/>
            <p:nvPr/>
          </p:nvSpPr>
          <p:spPr bwMode="auto">
            <a:xfrm>
              <a:off x="8345147" y="979652"/>
              <a:ext cx="324412" cy="546378"/>
            </a:xfrm>
            <a:custGeom>
              <a:avLst/>
              <a:gdLst>
                <a:gd name="T0" fmla="*/ 30 w 104"/>
                <a:gd name="T1" fmla="*/ 176 h 176"/>
                <a:gd name="T2" fmla="*/ 17 w 104"/>
                <a:gd name="T3" fmla="*/ 133 h 176"/>
                <a:gd name="T4" fmla="*/ 11 w 104"/>
                <a:gd name="T5" fmla="*/ 72 h 176"/>
                <a:gd name="T6" fmla="*/ 14 w 104"/>
                <a:gd name="T7" fmla="*/ 79 h 176"/>
                <a:gd name="T8" fmla="*/ 38 w 104"/>
                <a:gd name="T9" fmla="*/ 33 h 176"/>
                <a:gd name="T10" fmla="*/ 87 w 104"/>
                <a:gd name="T11" fmla="*/ 0 h 176"/>
                <a:gd name="T12" fmla="*/ 82 w 104"/>
                <a:gd name="T13" fmla="*/ 54 h 176"/>
                <a:gd name="T14" fmla="*/ 83 w 104"/>
                <a:gd name="T15" fmla="*/ 135 h 176"/>
                <a:gd name="T16" fmla="*/ 37 w 104"/>
                <a:gd name="T17" fmla="*/ 175 h 176"/>
                <a:gd name="T18" fmla="*/ 56 w 104"/>
                <a:gd name="T19" fmla="*/ 135 h 176"/>
                <a:gd name="T20" fmla="*/ 55 w 104"/>
                <a:gd name="T21" fmla="*/ 99 h 176"/>
                <a:gd name="T22" fmla="*/ 50 w 104"/>
                <a:gd name="T23" fmla="*/ 135 h 176"/>
                <a:gd name="T24" fmla="*/ 30 w 104"/>
                <a:gd name="T25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4" h="176">
                  <a:moveTo>
                    <a:pt x="30" y="176"/>
                  </a:moveTo>
                  <a:cubicBezTo>
                    <a:pt x="30" y="176"/>
                    <a:pt x="29" y="157"/>
                    <a:pt x="17" y="133"/>
                  </a:cubicBezTo>
                  <a:cubicBezTo>
                    <a:pt x="0" y="99"/>
                    <a:pt x="11" y="72"/>
                    <a:pt x="11" y="72"/>
                  </a:cubicBezTo>
                  <a:cubicBezTo>
                    <a:pt x="14" y="79"/>
                    <a:pt x="14" y="79"/>
                    <a:pt x="14" y="79"/>
                  </a:cubicBezTo>
                  <a:cubicBezTo>
                    <a:pt x="14" y="79"/>
                    <a:pt x="16" y="52"/>
                    <a:pt x="38" y="33"/>
                  </a:cubicBezTo>
                  <a:cubicBezTo>
                    <a:pt x="59" y="13"/>
                    <a:pt x="87" y="0"/>
                    <a:pt x="87" y="0"/>
                  </a:cubicBezTo>
                  <a:cubicBezTo>
                    <a:pt x="87" y="0"/>
                    <a:pt x="70" y="20"/>
                    <a:pt x="82" y="54"/>
                  </a:cubicBezTo>
                  <a:cubicBezTo>
                    <a:pt x="93" y="88"/>
                    <a:pt x="104" y="106"/>
                    <a:pt x="83" y="135"/>
                  </a:cubicBezTo>
                  <a:cubicBezTo>
                    <a:pt x="63" y="164"/>
                    <a:pt x="37" y="175"/>
                    <a:pt x="37" y="175"/>
                  </a:cubicBezTo>
                  <a:cubicBezTo>
                    <a:pt x="37" y="175"/>
                    <a:pt x="54" y="148"/>
                    <a:pt x="56" y="135"/>
                  </a:cubicBezTo>
                  <a:cubicBezTo>
                    <a:pt x="58" y="123"/>
                    <a:pt x="55" y="99"/>
                    <a:pt x="55" y="99"/>
                  </a:cubicBezTo>
                  <a:cubicBezTo>
                    <a:pt x="55" y="99"/>
                    <a:pt x="58" y="114"/>
                    <a:pt x="50" y="135"/>
                  </a:cubicBezTo>
                  <a:cubicBezTo>
                    <a:pt x="43" y="157"/>
                    <a:pt x="30" y="176"/>
                    <a:pt x="30" y="176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任意多边形: 形状 44"/>
            <p:cNvSpPr/>
            <p:nvPr/>
          </p:nvSpPr>
          <p:spPr bwMode="auto">
            <a:xfrm>
              <a:off x="7649040" y="1700713"/>
              <a:ext cx="279756" cy="518796"/>
            </a:xfrm>
            <a:custGeom>
              <a:avLst/>
              <a:gdLst>
                <a:gd name="T0" fmla="*/ 51 w 90"/>
                <a:gd name="T1" fmla="*/ 167 h 167"/>
                <a:gd name="T2" fmla="*/ 27 w 90"/>
                <a:gd name="T3" fmla="*/ 137 h 167"/>
                <a:gd name="T4" fmla="*/ 2 w 90"/>
                <a:gd name="T5" fmla="*/ 91 h 167"/>
                <a:gd name="T6" fmla="*/ 7 w 90"/>
                <a:gd name="T7" fmla="*/ 96 h 167"/>
                <a:gd name="T8" fmla="*/ 11 w 90"/>
                <a:gd name="T9" fmla="*/ 48 h 167"/>
                <a:gd name="T10" fmla="*/ 41 w 90"/>
                <a:gd name="T11" fmla="*/ 0 h 167"/>
                <a:gd name="T12" fmla="*/ 54 w 90"/>
                <a:gd name="T13" fmla="*/ 45 h 167"/>
                <a:gd name="T14" fmla="*/ 82 w 90"/>
                <a:gd name="T15" fmla="*/ 110 h 167"/>
                <a:gd name="T16" fmla="*/ 57 w 90"/>
                <a:gd name="T17" fmla="*/ 163 h 167"/>
                <a:gd name="T18" fmla="*/ 60 w 90"/>
                <a:gd name="T19" fmla="*/ 122 h 167"/>
                <a:gd name="T20" fmla="*/ 47 w 90"/>
                <a:gd name="T21" fmla="*/ 94 h 167"/>
                <a:gd name="T22" fmla="*/ 55 w 90"/>
                <a:gd name="T23" fmla="*/ 125 h 167"/>
                <a:gd name="T24" fmla="*/ 51 w 90"/>
                <a:gd name="T25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" h="167">
                  <a:moveTo>
                    <a:pt x="51" y="167"/>
                  </a:moveTo>
                  <a:cubicBezTo>
                    <a:pt x="51" y="167"/>
                    <a:pt x="44" y="151"/>
                    <a:pt x="27" y="137"/>
                  </a:cubicBezTo>
                  <a:cubicBezTo>
                    <a:pt x="2" y="118"/>
                    <a:pt x="2" y="91"/>
                    <a:pt x="2" y="91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7" y="96"/>
                    <a:pt x="0" y="73"/>
                    <a:pt x="11" y="48"/>
                  </a:cubicBezTo>
                  <a:cubicBezTo>
                    <a:pt x="23" y="22"/>
                    <a:pt x="41" y="0"/>
                    <a:pt x="41" y="0"/>
                  </a:cubicBezTo>
                  <a:cubicBezTo>
                    <a:pt x="41" y="0"/>
                    <a:pt x="34" y="23"/>
                    <a:pt x="54" y="45"/>
                  </a:cubicBezTo>
                  <a:cubicBezTo>
                    <a:pt x="74" y="68"/>
                    <a:pt x="90" y="78"/>
                    <a:pt x="82" y="110"/>
                  </a:cubicBezTo>
                  <a:cubicBezTo>
                    <a:pt x="75" y="142"/>
                    <a:pt x="57" y="163"/>
                    <a:pt x="57" y="163"/>
                  </a:cubicBezTo>
                  <a:cubicBezTo>
                    <a:pt x="57" y="163"/>
                    <a:pt x="62" y="134"/>
                    <a:pt x="60" y="122"/>
                  </a:cubicBezTo>
                  <a:cubicBezTo>
                    <a:pt x="57" y="111"/>
                    <a:pt x="47" y="94"/>
                    <a:pt x="47" y="94"/>
                  </a:cubicBezTo>
                  <a:cubicBezTo>
                    <a:pt x="47" y="94"/>
                    <a:pt x="54" y="105"/>
                    <a:pt x="55" y="125"/>
                  </a:cubicBezTo>
                  <a:cubicBezTo>
                    <a:pt x="56" y="145"/>
                    <a:pt x="51" y="167"/>
                    <a:pt x="51" y="167"/>
                  </a:cubicBez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任意多边形: 形状 45"/>
            <p:cNvSpPr/>
            <p:nvPr/>
          </p:nvSpPr>
          <p:spPr bwMode="auto">
            <a:xfrm>
              <a:off x="10193112" y="1066337"/>
              <a:ext cx="510916" cy="841895"/>
            </a:xfrm>
            <a:custGeom>
              <a:avLst/>
              <a:gdLst>
                <a:gd name="T0" fmla="*/ 109 w 164"/>
                <a:gd name="T1" fmla="*/ 271 h 271"/>
                <a:gd name="T2" fmla="*/ 133 w 164"/>
                <a:gd name="T3" fmla="*/ 212 h 271"/>
                <a:gd name="T4" fmla="*/ 151 w 164"/>
                <a:gd name="T5" fmla="*/ 124 h 271"/>
                <a:gd name="T6" fmla="*/ 145 w 164"/>
                <a:gd name="T7" fmla="*/ 134 h 271"/>
                <a:gd name="T8" fmla="*/ 113 w 164"/>
                <a:gd name="T9" fmla="*/ 60 h 271"/>
                <a:gd name="T10" fmla="*/ 39 w 164"/>
                <a:gd name="T11" fmla="*/ 0 h 271"/>
                <a:gd name="T12" fmla="*/ 41 w 164"/>
                <a:gd name="T13" fmla="*/ 79 h 271"/>
                <a:gd name="T14" fmla="*/ 28 w 164"/>
                <a:gd name="T15" fmla="*/ 198 h 271"/>
                <a:gd name="T16" fmla="*/ 97 w 164"/>
                <a:gd name="T17" fmla="*/ 268 h 271"/>
                <a:gd name="T18" fmla="*/ 72 w 164"/>
                <a:gd name="T19" fmla="*/ 205 h 271"/>
                <a:gd name="T20" fmla="*/ 77 w 164"/>
                <a:gd name="T21" fmla="*/ 153 h 271"/>
                <a:gd name="T22" fmla="*/ 81 w 164"/>
                <a:gd name="T23" fmla="*/ 207 h 271"/>
                <a:gd name="T24" fmla="*/ 109 w 164"/>
                <a:gd name="T25" fmla="*/ 27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4" h="271">
                  <a:moveTo>
                    <a:pt x="109" y="271"/>
                  </a:moveTo>
                  <a:cubicBezTo>
                    <a:pt x="109" y="271"/>
                    <a:pt x="112" y="243"/>
                    <a:pt x="133" y="212"/>
                  </a:cubicBezTo>
                  <a:cubicBezTo>
                    <a:pt x="164" y="166"/>
                    <a:pt x="151" y="124"/>
                    <a:pt x="151" y="12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5" y="134"/>
                    <a:pt x="145" y="94"/>
                    <a:pt x="113" y="60"/>
                  </a:cubicBezTo>
                  <a:cubicBezTo>
                    <a:pt x="81" y="25"/>
                    <a:pt x="39" y="0"/>
                    <a:pt x="39" y="0"/>
                  </a:cubicBezTo>
                  <a:cubicBezTo>
                    <a:pt x="39" y="0"/>
                    <a:pt x="62" y="33"/>
                    <a:pt x="41" y="79"/>
                  </a:cubicBezTo>
                  <a:cubicBezTo>
                    <a:pt x="20" y="126"/>
                    <a:pt x="0" y="151"/>
                    <a:pt x="28" y="198"/>
                  </a:cubicBezTo>
                  <a:cubicBezTo>
                    <a:pt x="57" y="245"/>
                    <a:pt x="97" y="268"/>
                    <a:pt x="97" y="268"/>
                  </a:cubicBezTo>
                  <a:cubicBezTo>
                    <a:pt x="97" y="268"/>
                    <a:pt x="73" y="225"/>
                    <a:pt x="72" y="205"/>
                  </a:cubicBezTo>
                  <a:cubicBezTo>
                    <a:pt x="70" y="186"/>
                    <a:pt x="77" y="153"/>
                    <a:pt x="77" y="153"/>
                  </a:cubicBezTo>
                  <a:cubicBezTo>
                    <a:pt x="77" y="153"/>
                    <a:pt x="72" y="174"/>
                    <a:pt x="81" y="207"/>
                  </a:cubicBezTo>
                  <a:cubicBezTo>
                    <a:pt x="90" y="240"/>
                    <a:pt x="109" y="271"/>
                    <a:pt x="109" y="271"/>
                  </a:cubicBez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任意多边形: 形状 46"/>
            <p:cNvSpPr/>
            <p:nvPr/>
          </p:nvSpPr>
          <p:spPr bwMode="auto">
            <a:xfrm>
              <a:off x="10566120" y="3058778"/>
              <a:ext cx="585780" cy="612048"/>
            </a:xfrm>
            <a:custGeom>
              <a:avLst/>
              <a:gdLst>
                <a:gd name="T0" fmla="*/ 4 w 188"/>
                <a:gd name="T1" fmla="*/ 191 h 197"/>
                <a:gd name="T2" fmla="*/ 64 w 188"/>
                <a:gd name="T3" fmla="*/ 188 h 197"/>
                <a:gd name="T4" fmla="*/ 143 w 188"/>
                <a:gd name="T5" fmla="*/ 164 h 197"/>
                <a:gd name="T6" fmla="*/ 132 w 188"/>
                <a:gd name="T7" fmla="*/ 163 h 197"/>
                <a:gd name="T8" fmla="*/ 176 w 188"/>
                <a:gd name="T9" fmla="*/ 98 h 197"/>
                <a:gd name="T10" fmla="*/ 188 w 188"/>
                <a:gd name="T11" fmla="*/ 0 h 197"/>
                <a:gd name="T12" fmla="*/ 125 w 188"/>
                <a:gd name="T13" fmla="*/ 38 h 197"/>
                <a:gd name="T14" fmla="*/ 24 w 188"/>
                <a:gd name="T15" fmla="*/ 80 h 197"/>
                <a:gd name="T16" fmla="*/ 1 w 188"/>
                <a:gd name="T17" fmla="*/ 179 h 197"/>
                <a:gd name="T18" fmla="*/ 39 w 188"/>
                <a:gd name="T19" fmla="*/ 125 h 197"/>
                <a:gd name="T20" fmla="*/ 84 w 188"/>
                <a:gd name="T21" fmla="*/ 107 h 197"/>
                <a:gd name="T22" fmla="*/ 42 w 188"/>
                <a:gd name="T23" fmla="*/ 135 h 197"/>
                <a:gd name="T24" fmla="*/ 4 w 188"/>
                <a:gd name="T25" fmla="*/ 191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97">
                  <a:moveTo>
                    <a:pt x="4" y="191"/>
                  </a:moveTo>
                  <a:cubicBezTo>
                    <a:pt x="4" y="191"/>
                    <a:pt x="28" y="181"/>
                    <a:pt x="64" y="188"/>
                  </a:cubicBezTo>
                  <a:cubicBezTo>
                    <a:pt x="115" y="197"/>
                    <a:pt x="143" y="164"/>
                    <a:pt x="143" y="164"/>
                  </a:cubicBezTo>
                  <a:cubicBezTo>
                    <a:pt x="132" y="163"/>
                    <a:pt x="132" y="163"/>
                    <a:pt x="132" y="163"/>
                  </a:cubicBezTo>
                  <a:cubicBezTo>
                    <a:pt x="132" y="163"/>
                    <a:pt x="164" y="145"/>
                    <a:pt x="176" y="98"/>
                  </a:cubicBezTo>
                  <a:cubicBezTo>
                    <a:pt x="188" y="52"/>
                    <a:pt x="188" y="0"/>
                    <a:pt x="188" y="0"/>
                  </a:cubicBezTo>
                  <a:cubicBezTo>
                    <a:pt x="188" y="0"/>
                    <a:pt x="174" y="37"/>
                    <a:pt x="125" y="38"/>
                  </a:cubicBezTo>
                  <a:cubicBezTo>
                    <a:pt x="77" y="39"/>
                    <a:pt x="47" y="31"/>
                    <a:pt x="24" y="80"/>
                  </a:cubicBezTo>
                  <a:cubicBezTo>
                    <a:pt x="0" y="129"/>
                    <a:pt x="1" y="179"/>
                    <a:pt x="1" y="179"/>
                  </a:cubicBezTo>
                  <a:cubicBezTo>
                    <a:pt x="1" y="179"/>
                    <a:pt x="24" y="136"/>
                    <a:pt x="39" y="125"/>
                  </a:cubicBezTo>
                  <a:cubicBezTo>
                    <a:pt x="54" y="115"/>
                    <a:pt x="84" y="107"/>
                    <a:pt x="84" y="107"/>
                  </a:cubicBezTo>
                  <a:cubicBezTo>
                    <a:pt x="84" y="107"/>
                    <a:pt x="64" y="111"/>
                    <a:pt x="42" y="135"/>
                  </a:cubicBezTo>
                  <a:cubicBezTo>
                    <a:pt x="20" y="159"/>
                    <a:pt x="4" y="191"/>
                    <a:pt x="4" y="191"/>
                  </a:cubicBez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任意多边形: 形状 47"/>
            <p:cNvSpPr/>
            <p:nvPr/>
          </p:nvSpPr>
          <p:spPr bwMode="auto">
            <a:xfrm>
              <a:off x="7549221" y="2638487"/>
              <a:ext cx="1150546" cy="1016578"/>
            </a:xfrm>
            <a:custGeom>
              <a:avLst/>
              <a:gdLst>
                <a:gd name="T0" fmla="*/ 44 w 370"/>
                <a:gd name="T1" fmla="*/ 0 h 327"/>
                <a:gd name="T2" fmla="*/ 121 w 370"/>
                <a:gd name="T3" fmla="*/ 276 h 327"/>
                <a:gd name="T4" fmla="*/ 189 w 370"/>
                <a:gd name="T5" fmla="*/ 304 h 327"/>
                <a:gd name="T6" fmla="*/ 178 w 370"/>
                <a:gd name="T7" fmla="*/ 311 h 327"/>
                <a:gd name="T8" fmla="*/ 160 w 370"/>
                <a:gd name="T9" fmla="*/ 318 h 327"/>
                <a:gd name="T10" fmla="*/ 257 w 370"/>
                <a:gd name="T11" fmla="*/ 315 h 327"/>
                <a:gd name="T12" fmla="*/ 356 w 370"/>
                <a:gd name="T13" fmla="*/ 277 h 327"/>
                <a:gd name="T14" fmla="*/ 258 w 370"/>
                <a:gd name="T15" fmla="*/ 252 h 327"/>
                <a:gd name="T16" fmla="*/ 163 w 370"/>
                <a:gd name="T17" fmla="*/ 190 h 327"/>
                <a:gd name="T18" fmla="*/ 274 w 370"/>
                <a:gd name="T19" fmla="*/ 241 h 327"/>
                <a:gd name="T20" fmla="*/ 370 w 370"/>
                <a:gd name="T21" fmla="*/ 252 h 327"/>
                <a:gd name="T22" fmla="*/ 357 w 370"/>
                <a:gd name="T23" fmla="*/ 242 h 327"/>
                <a:gd name="T24" fmla="*/ 335 w 370"/>
                <a:gd name="T25" fmla="*/ 212 h 327"/>
                <a:gd name="T26" fmla="*/ 289 w 370"/>
                <a:gd name="T27" fmla="*/ 116 h 327"/>
                <a:gd name="T28" fmla="*/ 197 w 370"/>
                <a:gd name="T29" fmla="*/ 62 h 327"/>
                <a:gd name="T30" fmla="*/ 207 w 370"/>
                <a:gd name="T31" fmla="*/ 75 h 327"/>
                <a:gd name="T32" fmla="*/ 124 w 370"/>
                <a:gd name="T33" fmla="*/ 70 h 327"/>
                <a:gd name="T34" fmla="*/ 44 w 370"/>
                <a:gd name="T35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0" h="327">
                  <a:moveTo>
                    <a:pt x="44" y="0"/>
                  </a:moveTo>
                  <a:cubicBezTo>
                    <a:pt x="44" y="0"/>
                    <a:pt x="0" y="194"/>
                    <a:pt x="121" y="276"/>
                  </a:cubicBezTo>
                  <a:cubicBezTo>
                    <a:pt x="143" y="291"/>
                    <a:pt x="166" y="299"/>
                    <a:pt x="189" y="304"/>
                  </a:cubicBezTo>
                  <a:cubicBezTo>
                    <a:pt x="185" y="307"/>
                    <a:pt x="182" y="310"/>
                    <a:pt x="178" y="311"/>
                  </a:cubicBezTo>
                  <a:cubicBezTo>
                    <a:pt x="167" y="316"/>
                    <a:pt x="160" y="318"/>
                    <a:pt x="160" y="318"/>
                  </a:cubicBezTo>
                  <a:cubicBezTo>
                    <a:pt x="160" y="318"/>
                    <a:pt x="204" y="327"/>
                    <a:pt x="257" y="315"/>
                  </a:cubicBezTo>
                  <a:cubicBezTo>
                    <a:pt x="309" y="303"/>
                    <a:pt x="356" y="277"/>
                    <a:pt x="356" y="277"/>
                  </a:cubicBezTo>
                  <a:cubicBezTo>
                    <a:pt x="356" y="277"/>
                    <a:pt x="308" y="271"/>
                    <a:pt x="258" y="252"/>
                  </a:cubicBezTo>
                  <a:cubicBezTo>
                    <a:pt x="209" y="232"/>
                    <a:pt x="163" y="190"/>
                    <a:pt x="163" y="190"/>
                  </a:cubicBezTo>
                  <a:cubicBezTo>
                    <a:pt x="163" y="190"/>
                    <a:pt x="225" y="229"/>
                    <a:pt x="274" y="241"/>
                  </a:cubicBezTo>
                  <a:cubicBezTo>
                    <a:pt x="322" y="254"/>
                    <a:pt x="370" y="252"/>
                    <a:pt x="370" y="252"/>
                  </a:cubicBezTo>
                  <a:cubicBezTo>
                    <a:pt x="357" y="242"/>
                    <a:pt x="357" y="242"/>
                    <a:pt x="357" y="242"/>
                  </a:cubicBezTo>
                  <a:cubicBezTo>
                    <a:pt x="350" y="235"/>
                    <a:pt x="342" y="226"/>
                    <a:pt x="335" y="212"/>
                  </a:cubicBezTo>
                  <a:cubicBezTo>
                    <a:pt x="321" y="186"/>
                    <a:pt x="310" y="140"/>
                    <a:pt x="289" y="116"/>
                  </a:cubicBezTo>
                  <a:cubicBezTo>
                    <a:pt x="261" y="84"/>
                    <a:pt x="229" y="70"/>
                    <a:pt x="197" y="62"/>
                  </a:cubicBezTo>
                  <a:cubicBezTo>
                    <a:pt x="201" y="66"/>
                    <a:pt x="204" y="70"/>
                    <a:pt x="207" y="75"/>
                  </a:cubicBezTo>
                  <a:cubicBezTo>
                    <a:pt x="178" y="71"/>
                    <a:pt x="149" y="74"/>
                    <a:pt x="124" y="70"/>
                  </a:cubicBezTo>
                  <a:cubicBezTo>
                    <a:pt x="60" y="60"/>
                    <a:pt x="44" y="0"/>
                    <a:pt x="44" y="0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任意多边形: 形状 48"/>
            <p:cNvSpPr/>
            <p:nvPr/>
          </p:nvSpPr>
          <p:spPr bwMode="auto">
            <a:xfrm>
              <a:off x="7545281" y="2107870"/>
              <a:ext cx="531930" cy="661958"/>
            </a:xfrm>
            <a:custGeom>
              <a:avLst/>
              <a:gdLst>
                <a:gd name="T0" fmla="*/ 135 w 171"/>
                <a:gd name="T1" fmla="*/ 213 h 213"/>
                <a:gd name="T2" fmla="*/ 102 w 171"/>
                <a:gd name="T3" fmla="*/ 198 h 213"/>
                <a:gd name="T4" fmla="*/ 19 w 171"/>
                <a:gd name="T5" fmla="*/ 135 h 213"/>
                <a:gd name="T6" fmla="*/ 31 w 171"/>
                <a:gd name="T7" fmla="*/ 0 h 213"/>
                <a:gd name="T8" fmla="*/ 68 w 171"/>
                <a:gd name="T9" fmla="*/ 47 h 213"/>
                <a:gd name="T10" fmla="*/ 138 w 171"/>
                <a:gd name="T11" fmla="*/ 89 h 213"/>
                <a:gd name="T12" fmla="*/ 144 w 171"/>
                <a:gd name="T13" fmla="*/ 207 h 213"/>
                <a:gd name="T14" fmla="*/ 113 w 171"/>
                <a:gd name="T15" fmla="*/ 143 h 213"/>
                <a:gd name="T16" fmla="*/ 72 w 171"/>
                <a:gd name="T17" fmla="*/ 115 h 213"/>
                <a:gd name="T18" fmla="*/ 118 w 171"/>
                <a:gd name="T19" fmla="*/ 162 h 213"/>
                <a:gd name="T20" fmla="*/ 135 w 171"/>
                <a:gd name="T21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1" h="213">
                  <a:moveTo>
                    <a:pt x="135" y="213"/>
                  </a:moveTo>
                  <a:cubicBezTo>
                    <a:pt x="135" y="213"/>
                    <a:pt x="124" y="207"/>
                    <a:pt x="102" y="198"/>
                  </a:cubicBezTo>
                  <a:cubicBezTo>
                    <a:pt x="80" y="189"/>
                    <a:pt x="34" y="178"/>
                    <a:pt x="19" y="135"/>
                  </a:cubicBezTo>
                  <a:cubicBezTo>
                    <a:pt x="0" y="80"/>
                    <a:pt x="31" y="0"/>
                    <a:pt x="31" y="0"/>
                  </a:cubicBezTo>
                  <a:cubicBezTo>
                    <a:pt x="31" y="0"/>
                    <a:pt x="35" y="33"/>
                    <a:pt x="68" y="47"/>
                  </a:cubicBezTo>
                  <a:cubicBezTo>
                    <a:pt x="101" y="60"/>
                    <a:pt x="112" y="58"/>
                    <a:pt x="138" y="89"/>
                  </a:cubicBezTo>
                  <a:cubicBezTo>
                    <a:pt x="171" y="128"/>
                    <a:pt x="144" y="207"/>
                    <a:pt x="144" y="207"/>
                  </a:cubicBezTo>
                  <a:cubicBezTo>
                    <a:pt x="144" y="207"/>
                    <a:pt x="134" y="165"/>
                    <a:pt x="113" y="143"/>
                  </a:cubicBezTo>
                  <a:cubicBezTo>
                    <a:pt x="92" y="120"/>
                    <a:pt x="72" y="115"/>
                    <a:pt x="72" y="115"/>
                  </a:cubicBezTo>
                  <a:cubicBezTo>
                    <a:pt x="72" y="115"/>
                    <a:pt x="104" y="129"/>
                    <a:pt x="118" y="162"/>
                  </a:cubicBezTo>
                  <a:cubicBezTo>
                    <a:pt x="133" y="194"/>
                    <a:pt x="135" y="213"/>
                    <a:pt x="135" y="213"/>
                  </a:cubicBez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任意多边形: 形状 49"/>
            <p:cNvSpPr/>
            <p:nvPr/>
          </p:nvSpPr>
          <p:spPr bwMode="auto">
            <a:xfrm>
              <a:off x="8083778" y="3689214"/>
              <a:ext cx="915446" cy="612048"/>
            </a:xfrm>
            <a:custGeom>
              <a:avLst/>
              <a:gdLst>
                <a:gd name="T0" fmla="*/ 289 w 294"/>
                <a:gd name="T1" fmla="*/ 154 h 197"/>
                <a:gd name="T2" fmla="*/ 240 w 294"/>
                <a:gd name="T3" fmla="*/ 164 h 197"/>
                <a:gd name="T4" fmla="*/ 97 w 294"/>
                <a:gd name="T5" fmla="*/ 162 h 197"/>
                <a:gd name="T6" fmla="*/ 0 w 294"/>
                <a:gd name="T7" fmla="*/ 2 h 197"/>
                <a:gd name="T8" fmla="*/ 79 w 294"/>
                <a:gd name="T9" fmla="*/ 24 h 197"/>
                <a:gd name="T10" fmla="*/ 192 w 294"/>
                <a:gd name="T11" fmla="*/ 14 h 197"/>
                <a:gd name="T12" fmla="*/ 294 w 294"/>
                <a:gd name="T13" fmla="*/ 140 h 197"/>
                <a:gd name="T14" fmla="*/ 207 w 294"/>
                <a:gd name="T15" fmla="*/ 93 h 197"/>
                <a:gd name="T16" fmla="*/ 138 w 294"/>
                <a:gd name="T17" fmla="*/ 96 h 197"/>
                <a:gd name="T18" fmla="*/ 229 w 294"/>
                <a:gd name="T19" fmla="*/ 110 h 197"/>
                <a:gd name="T20" fmla="*/ 289 w 294"/>
                <a:gd name="T21" fmla="*/ 154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4" h="197">
                  <a:moveTo>
                    <a:pt x="289" y="154"/>
                  </a:moveTo>
                  <a:cubicBezTo>
                    <a:pt x="289" y="154"/>
                    <a:pt x="272" y="156"/>
                    <a:pt x="240" y="164"/>
                  </a:cubicBezTo>
                  <a:cubicBezTo>
                    <a:pt x="208" y="173"/>
                    <a:pt x="149" y="197"/>
                    <a:pt x="97" y="162"/>
                  </a:cubicBezTo>
                  <a:cubicBezTo>
                    <a:pt x="30" y="116"/>
                    <a:pt x="0" y="2"/>
                    <a:pt x="0" y="2"/>
                  </a:cubicBezTo>
                  <a:cubicBezTo>
                    <a:pt x="0" y="2"/>
                    <a:pt x="31" y="35"/>
                    <a:pt x="79" y="24"/>
                  </a:cubicBezTo>
                  <a:cubicBezTo>
                    <a:pt x="127" y="12"/>
                    <a:pt x="137" y="0"/>
                    <a:pt x="192" y="14"/>
                  </a:cubicBezTo>
                  <a:cubicBezTo>
                    <a:pt x="259" y="30"/>
                    <a:pt x="294" y="140"/>
                    <a:pt x="294" y="140"/>
                  </a:cubicBezTo>
                  <a:cubicBezTo>
                    <a:pt x="294" y="140"/>
                    <a:pt x="249" y="102"/>
                    <a:pt x="207" y="93"/>
                  </a:cubicBezTo>
                  <a:cubicBezTo>
                    <a:pt x="166" y="85"/>
                    <a:pt x="138" y="96"/>
                    <a:pt x="138" y="96"/>
                  </a:cubicBezTo>
                  <a:cubicBezTo>
                    <a:pt x="138" y="96"/>
                    <a:pt x="187" y="86"/>
                    <a:pt x="229" y="110"/>
                  </a:cubicBezTo>
                  <a:cubicBezTo>
                    <a:pt x="271" y="134"/>
                    <a:pt x="289" y="154"/>
                    <a:pt x="289" y="154"/>
                  </a:cubicBez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任意多边形: 形状 50"/>
            <p:cNvSpPr/>
            <p:nvPr/>
          </p:nvSpPr>
          <p:spPr bwMode="auto">
            <a:xfrm>
              <a:off x="9713718" y="3636678"/>
              <a:ext cx="404530" cy="684286"/>
            </a:xfrm>
            <a:custGeom>
              <a:avLst/>
              <a:gdLst>
                <a:gd name="T0" fmla="*/ 91 w 130"/>
                <a:gd name="T1" fmla="*/ 53 h 220"/>
                <a:gd name="T2" fmla="*/ 92 w 130"/>
                <a:gd name="T3" fmla="*/ 69 h 220"/>
                <a:gd name="T4" fmla="*/ 80 w 130"/>
                <a:gd name="T5" fmla="*/ 53 h 220"/>
                <a:gd name="T6" fmla="*/ 71 w 130"/>
                <a:gd name="T7" fmla="*/ 0 h 220"/>
                <a:gd name="T8" fmla="*/ 12 w 130"/>
                <a:gd name="T9" fmla="*/ 66 h 220"/>
                <a:gd name="T10" fmla="*/ 7 w 130"/>
                <a:gd name="T11" fmla="*/ 121 h 220"/>
                <a:gd name="T12" fmla="*/ 0 w 130"/>
                <a:gd name="T13" fmla="*/ 115 h 220"/>
                <a:gd name="T14" fmla="*/ 35 w 130"/>
                <a:gd name="T15" fmla="*/ 173 h 220"/>
                <a:gd name="T16" fmla="*/ 71 w 130"/>
                <a:gd name="T17" fmla="*/ 220 h 220"/>
                <a:gd name="T18" fmla="*/ 72 w 130"/>
                <a:gd name="T19" fmla="*/ 219 h 220"/>
                <a:gd name="T20" fmla="*/ 82 w 130"/>
                <a:gd name="T21" fmla="*/ 187 h 220"/>
                <a:gd name="T22" fmla="*/ 70 w 130"/>
                <a:gd name="T23" fmla="*/ 107 h 220"/>
                <a:gd name="T24" fmla="*/ 93 w 130"/>
                <a:gd name="T25" fmla="*/ 164 h 220"/>
                <a:gd name="T26" fmla="*/ 91 w 130"/>
                <a:gd name="T27" fmla="*/ 205 h 220"/>
                <a:gd name="T28" fmla="*/ 119 w 130"/>
                <a:gd name="T29" fmla="*/ 158 h 220"/>
                <a:gd name="T30" fmla="*/ 120 w 130"/>
                <a:gd name="T31" fmla="*/ 152 h 220"/>
                <a:gd name="T32" fmla="*/ 91 w 130"/>
                <a:gd name="T33" fmla="*/ 5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0" h="220">
                  <a:moveTo>
                    <a:pt x="91" y="53"/>
                  </a:moveTo>
                  <a:cubicBezTo>
                    <a:pt x="92" y="69"/>
                    <a:pt x="92" y="69"/>
                    <a:pt x="92" y="69"/>
                  </a:cubicBezTo>
                  <a:cubicBezTo>
                    <a:pt x="88" y="63"/>
                    <a:pt x="83" y="58"/>
                    <a:pt x="80" y="53"/>
                  </a:cubicBezTo>
                  <a:cubicBezTo>
                    <a:pt x="64" y="32"/>
                    <a:pt x="71" y="0"/>
                    <a:pt x="71" y="0"/>
                  </a:cubicBezTo>
                  <a:cubicBezTo>
                    <a:pt x="71" y="0"/>
                    <a:pt x="27" y="22"/>
                    <a:pt x="12" y="66"/>
                  </a:cubicBezTo>
                  <a:cubicBezTo>
                    <a:pt x="5" y="85"/>
                    <a:pt x="4" y="104"/>
                    <a:pt x="7" y="121"/>
                  </a:cubicBezTo>
                  <a:cubicBezTo>
                    <a:pt x="5" y="119"/>
                    <a:pt x="2" y="117"/>
                    <a:pt x="0" y="115"/>
                  </a:cubicBezTo>
                  <a:cubicBezTo>
                    <a:pt x="2" y="140"/>
                    <a:pt x="18" y="159"/>
                    <a:pt x="35" y="173"/>
                  </a:cubicBezTo>
                  <a:cubicBezTo>
                    <a:pt x="64" y="198"/>
                    <a:pt x="71" y="220"/>
                    <a:pt x="71" y="220"/>
                  </a:cubicBezTo>
                  <a:cubicBezTo>
                    <a:pt x="71" y="220"/>
                    <a:pt x="72" y="219"/>
                    <a:pt x="72" y="219"/>
                  </a:cubicBezTo>
                  <a:cubicBezTo>
                    <a:pt x="76" y="211"/>
                    <a:pt x="79" y="200"/>
                    <a:pt x="82" y="187"/>
                  </a:cubicBezTo>
                  <a:cubicBezTo>
                    <a:pt x="92" y="144"/>
                    <a:pt x="70" y="107"/>
                    <a:pt x="70" y="107"/>
                  </a:cubicBezTo>
                  <a:cubicBezTo>
                    <a:pt x="70" y="107"/>
                    <a:pt x="87" y="131"/>
                    <a:pt x="93" y="164"/>
                  </a:cubicBezTo>
                  <a:cubicBezTo>
                    <a:pt x="95" y="176"/>
                    <a:pt x="93" y="191"/>
                    <a:pt x="91" y="205"/>
                  </a:cubicBezTo>
                  <a:cubicBezTo>
                    <a:pt x="101" y="195"/>
                    <a:pt x="113" y="180"/>
                    <a:pt x="119" y="158"/>
                  </a:cubicBezTo>
                  <a:cubicBezTo>
                    <a:pt x="119" y="156"/>
                    <a:pt x="120" y="154"/>
                    <a:pt x="120" y="152"/>
                  </a:cubicBezTo>
                  <a:cubicBezTo>
                    <a:pt x="130" y="110"/>
                    <a:pt x="107" y="73"/>
                    <a:pt x="91" y="53"/>
                  </a:cubicBez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任意多边形: 形状 51"/>
            <p:cNvSpPr/>
            <p:nvPr/>
          </p:nvSpPr>
          <p:spPr bwMode="auto">
            <a:xfrm>
              <a:off x="9328890" y="852251"/>
              <a:ext cx="266622" cy="484648"/>
            </a:xfrm>
            <a:custGeom>
              <a:avLst/>
              <a:gdLst>
                <a:gd name="T0" fmla="*/ 28 w 86"/>
                <a:gd name="T1" fmla="*/ 37 h 156"/>
                <a:gd name="T2" fmla="*/ 27 w 86"/>
                <a:gd name="T3" fmla="*/ 48 h 156"/>
                <a:gd name="T4" fmla="*/ 35 w 86"/>
                <a:gd name="T5" fmla="*/ 37 h 156"/>
                <a:gd name="T6" fmla="*/ 43 w 86"/>
                <a:gd name="T7" fmla="*/ 0 h 156"/>
                <a:gd name="T8" fmla="*/ 80 w 86"/>
                <a:gd name="T9" fmla="*/ 49 h 156"/>
                <a:gd name="T10" fmla="*/ 82 w 86"/>
                <a:gd name="T11" fmla="*/ 88 h 156"/>
                <a:gd name="T12" fmla="*/ 86 w 86"/>
                <a:gd name="T13" fmla="*/ 84 h 156"/>
                <a:gd name="T14" fmla="*/ 61 w 86"/>
                <a:gd name="T15" fmla="*/ 124 h 156"/>
                <a:gd name="T16" fmla="*/ 35 w 86"/>
                <a:gd name="T17" fmla="*/ 156 h 156"/>
                <a:gd name="T18" fmla="*/ 35 w 86"/>
                <a:gd name="T19" fmla="*/ 156 h 156"/>
                <a:gd name="T20" fmla="*/ 29 w 86"/>
                <a:gd name="T21" fmla="*/ 133 h 156"/>
                <a:gd name="T22" fmla="*/ 40 w 86"/>
                <a:gd name="T23" fmla="*/ 76 h 156"/>
                <a:gd name="T24" fmla="*/ 23 w 86"/>
                <a:gd name="T25" fmla="*/ 115 h 156"/>
                <a:gd name="T26" fmla="*/ 23 w 86"/>
                <a:gd name="T27" fmla="*/ 145 h 156"/>
                <a:gd name="T28" fmla="*/ 6 w 86"/>
                <a:gd name="T29" fmla="*/ 111 h 156"/>
                <a:gd name="T30" fmla="*/ 5 w 86"/>
                <a:gd name="T31" fmla="*/ 106 h 156"/>
                <a:gd name="T32" fmla="*/ 28 w 86"/>
                <a:gd name="T33" fmla="*/ 37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56">
                  <a:moveTo>
                    <a:pt x="28" y="37"/>
                  </a:moveTo>
                  <a:cubicBezTo>
                    <a:pt x="27" y="48"/>
                    <a:pt x="27" y="48"/>
                    <a:pt x="27" y="48"/>
                  </a:cubicBezTo>
                  <a:cubicBezTo>
                    <a:pt x="30" y="44"/>
                    <a:pt x="33" y="40"/>
                    <a:pt x="35" y="37"/>
                  </a:cubicBezTo>
                  <a:cubicBezTo>
                    <a:pt x="47" y="23"/>
                    <a:pt x="43" y="0"/>
                    <a:pt x="43" y="0"/>
                  </a:cubicBezTo>
                  <a:cubicBezTo>
                    <a:pt x="43" y="0"/>
                    <a:pt x="71" y="17"/>
                    <a:pt x="80" y="49"/>
                  </a:cubicBezTo>
                  <a:cubicBezTo>
                    <a:pt x="84" y="63"/>
                    <a:pt x="84" y="76"/>
                    <a:pt x="82" y="88"/>
                  </a:cubicBezTo>
                  <a:cubicBezTo>
                    <a:pt x="83" y="87"/>
                    <a:pt x="85" y="85"/>
                    <a:pt x="86" y="84"/>
                  </a:cubicBezTo>
                  <a:cubicBezTo>
                    <a:pt x="84" y="101"/>
                    <a:pt x="73" y="114"/>
                    <a:pt x="61" y="124"/>
                  </a:cubicBezTo>
                  <a:cubicBezTo>
                    <a:pt x="41" y="141"/>
                    <a:pt x="35" y="156"/>
                    <a:pt x="35" y="156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33" y="150"/>
                    <a:pt x="31" y="142"/>
                    <a:pt x="29" y="133"/>
                  </a:cubicBezTo>
                  <a:cubicBezTo>
                    <a:pt x="24" y="102"/>
                    <a:pt x="40" y="76"/>
                    <a:pt x="40" y="76"/>
                  </a:cubicBezTo>
                  <a:cubicBezTo>
                    <a:pt x="40" y="76"/>
                    <a:pt x="28" y="93"/>
                    <a:pt x="23" y="115"/>
                  </a:cubicBezTo>
                  <a:cubicBezTo>
                    <a:pt x="21" y="124"/>
                    <a:pt x="22" y="135"/>
                    <a:pt x="23" y="145"/>
                  </a:cubicBezTo>
                  <a:cubicBezTo>
                    <a:pt x="16" y="138"/>
                    <a:pt x="9" y="126"/>
                    <a:pt x="6" y="111"/>
                  </a:cubicBezTo>
                  <a:cubicBezTo>
                    <a:pt x="5" y="109"/>
                    <a:pt x="5" y="108"/>
                    <a:pt x="5" y="106"/>
                  </a:cubicBezTo>
                  <a:cubicBezTo>
                    <a:pt x="0" y="76"/>
                    <a:pt x="17" y="51"/>
                    <a:pt x="28" y="3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任意多边形: 形状 52"/>
            <p:cNvSpPr/>
            <p:nvPr/>
          </p:nvSpPr>
          <p:spPr bwMode="auto">
            <a:xfrm>
              <a:off x="8808780" y="2353477"/>
              <a:ext cx="392709" cy="751270"/>
            </a:xfrm>
            <a:custGeom>
              <a:avLst/>
              <a:gdLst>
                <a:gd name="T0" fmla="*/ 44 w 126"/>
                <a:gd name="T1" fmla="*/ 57 h 242"/>
                <a:gd name="T2" fmla="*/ 41 w 126"/>
                <a:gd name="T3" fmla="*/ 74 h 242"/>
                <a:gd name="T4" fmla="*/ 55 w 126"/>
                <a:gd name="T5" fmla="*/ 58 h 242"/>
                <a:gd name="T6" fmla="*/ 69 w 126"/>
                <a:gd name="T7" fmla="*/ 0 h 242"/>
                <a:gd name="T8" fmla="*/ 120 w 126"/>
                <a:gd name="T9" fmla="*/ 75 h 242"/>
                <a:gd name="T10" fmla="*/ 120 w 126"/>
                <a:gd name="T11" fmla="*/ 135 h 242"/>
                <a:gd name="T12" fmla="*/ 126 w 126"/>
                <a:gd name="T13" fmla="*/ 130 h 242"/>
                <a:gd name="T14" fmla="*/ 87 w 126"/>
                <a:gd name="T15" fmla="*/ 192 h 242"/>
                <a:gd name="T16" fmla="*/ 46 w 126"/>
                <a:gd name="T17" fmla="*/ 242 h 242"/>
                <a:gd name="T18" fmla="*/ 45 w 126"/>
                <a:gd name="T19" fmla="*/ 241 h 242"/>
                <a:gd name="T20" fmla="*/ 39 w 126"/>
                <a:gd name="T21" fmla="*/ 206 h 242"/>
                <a:gd name="T22" fmla="*/ 59 w 126"/>
                <a:gd name="T23" fmla="*/ 117 h 242"/>
                <a:gd name="T24" fmla="*/ 31 w 126"/>
                <a:gd name="T25" fmla="*/ 179 h 242"/>
                <a:gd name="T26" fmla="*/ 28 w 126"/>
                <a:gd name="T27" fmla="*/ 225 h 242"/>
                <a:gd name="T28" fmla="*/ 6 w 126"/>
                <a:gd name="T29" fmla="*/ 172 h 242"/>
                <a:gd name="T30" fmla="*/ 5 w 126"/>
                <a:gd name="T31" fmla="*/ 165 h 242"/>
                <a:gd name="T32" fmla="*/ 44 w 126"/>
                <a:gd name="T33" fmla="*/ 5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242">
                  <a:moveTo>
                    <a:pt x="44" y="57"/>
                  </a:moveTo>
                  <a:cubicBezTo>
                    <a:pt x="41" y="74"/>
                    <a:pt x="41" y="74"/>
                    <a:pt x="41" y="74"/>
                  </a:cubicBezTo>
                  <a:cubicBezTo>
                    <a:pt x="47" y="68"/>
                    <a:pt x="51" y="62"/>
                    <a:pt x="55" y="58"/>
                  </a:cubicBezTo>
                  <a:cubicBezTo>
                    <a:pt x="73" y="36"/>
                    <a:pt x="69" y="0"/>
                    <a:pt x="69" y="0"/>
                  </a:cubicBezTo>
                  <a:cubicBezTo>
                    <a:pt x="69" y="0"/>
                    <a:pt x="110" y="26"/>
                    <a:pt x="120" y="75"/>
                  </a:cubicBezTo>
                  <a:cubicBezTo>
                    <a:pt x="125" y="97"/>
                    <a:pt x="124" y="117"/>
                    <a:pt x="120" y="135"/>
                  </a:cubicBezTo>
                  <a:cubicBezTo>
                    <a:pt x="122" y="134"/>
                    <a:pt x="124" y="132"/>
                    <a:pt x="126" y="130"/>
                  </a:cubicBezTo>
                  <a:cubicBezTo>
                    <a:pt x="122" y="157"/>
                    <a:pt x="104" y="177"/>
                    <a:pt x="87" y="192"/>
                  </a:cubicBezTo>
                  <a:cubicBezTo>
                    <a:pt x="55" y="218"/>
                    <a:pt x="46" y="242"/>
                    <a:pt x="46" y="242"/>
                  </a:cubicBezTo>
                  <a:cubicBezTo>
                    <a:pt x="46" y="242"/>
                    <a:pt x="45" y="241"/>
                    <a:pt x="45" y="241"/>
                  </a:cubicBezTo>
                  <a:cubicBezTo>
                    <a:pt x="42" y="232"/>
                    <a:pt x="40" y="220"/>
                    <a:pt x="39" y="206"/>
                  </a:cubicBezTo>
                  <a:cubicBezTo>
                    <a:pt x="33" y="158"/>
                    <a:pt x="59" y="117"/>
                    <a:pt x="59" y="117"/>
                  </a:cubicBezTo>
                  <a:cubicBezTo>
                    <a:pt x="59" y="117"/>
                    <a:pt x="39" y="144"/>
                    <a:pt x="31" y="179"/>
                  </a:cubicBezTo>
                  <a:cubicBezTo>
                    <a:pt x="27" y="192"/>
                    <a:pt x="27" y="209"/>
                    <a:pt x="28" y="225"/>
                  </a:cubicBezTo>
                  <a:cubicBezTo>
                    <a:pt x="19" y="213"/>
                    <a:pt x="10" y="196"/>
                    <a:pt x="6" y="172"/>
                  </a:cubicBezTo>
                  <a:cubicBezTo>
                    <a:pt x="5" y="169"/>
                    <a:pt x="5" y="167"/>
                    <a:pt x="5" y="165"/>
                  </a:cubicBezTo>
                  <a:cubicBezTo>
                    <a:pt x="0" y="118"/>
                    <a:pt x="27" y="78"/>
                    <a:pt x="44" y="57"/>
                  </a:cubicBez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任意多边形: 形状 53"/>
            <p:cNvSpPr/>
            <p:nvPr/>
          </p:nvSpPr>
          <p:spPr bwMode="auto">
            <a:xfrm>
              <a:off x="10206247" y="3707602"/>
              <a:ext cx="484648" cy="640943"/>
            </a:xfrm>
            <a:custGeom>
              <a:avLst/>
              <a:gdLst>
                <a:gd name="T0" fmla="*/ 86 w 156"/>
                <a:gd name="T1" fmla="*/ 41 h 206"/>
                <a:gd name="T2" fmla="*/ 77 w 156"/>
                <a:gd name="T3" fmla="*/ 56 h 206"/>
                <a:gd name="T4" fmla="*/ 95 w 156"/>
                <a:gd name="T5" fmla="*/ 46 h 206"/>
                <a:gd name="T6" fmla="*/ 131 w 156"/>
                <a:gd name="T7" fmla="*/ 0 h 206"/>
                <a:gd name="T8" fmla="*/ 146 w 156"/>
                <a:gd name="T9" fmla="*/ 87 h 206"/>
                <a:gd name="T10" fmla="*/ 122 w 156"/>
                <a:gd name="T11" fmla="*/ 141 h 206"/>
                <a:gd name="T12" fmla="*/ 130 w 156"/>
                <a:gd name="T13" fmla="*/ 138 h 206"/>
                <a:gd name="T14" fmla="*/ 70 w 156"/>
                <a:gd name="T15" fmla="*/ 178 h 206"/>
                <a:gd name="T16" fmla="*/ 14 w 156"/>
                <a:gd name="T17" fmla="*/ 206 h 206"/>
                <a:gd name="T18" fmla="*/ 14 w 156"/>
                <a:gd name="T19" fmla="*/ 205 h 206"/>
                <a:gd name="T20" fmla="*/ 22 w 156"/>
                <a:gd name="T21" fmla="*/ 171 h 206"/>
                <a:gd name="T22" fmla="*/ 75 w 156"/>
                <a:gd name="T23" fmla="*/ 101 h 206"/>
                <a:gd name="T24" fmla="*/ 26 w 156"/>
                <a:gd name="T25" fmla="*/ 144 h 206"/>
                <a:gd name="T26" fmla="*/ 5 w 156"/>
                <a:gd name="T27" fmla="*/ 184 h 206"/>
                <a:gd name="T28" fmla="*/ 6 w 156"/>
                <a:gd name="T29" fmla="*/ 128 h 206"/>
                <a:gd name="T30" fmla="*/ 8 w 156"/>
                <a:gd name="T31" fmla="*/ 122 h 206"/>
                <a:gd name="T32" fmla="*/ 86 w 156"/>
                <a:gd name="T33" fmla="*/ 4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6" h="206">
                  <a:moveTo>
                    <a:pt x="86" y="41"/>
                  </a:moveTo>
                  <a:cubicBezTo>
                    <a:pt x="77" y="56"/>
                    <a:pt x="77" y="56"/>
                    <a:pt x="77" y="56"/>
                  </a:cubicBezTo>
                  <a:cubicBezTo>
                    <a:pt x="84" y="52"/>
                    <a:pt x="90" y="49"/>
                    <a:pt x="95" y="46"/>
                  </a:cubicBezTo>
                  <a:cubicBezTo>
                    <a:pt x="120" y="34"/>
                    <a:pt x="131" y="0"/>
                    <a:pt x="131" y="0"/>
                  </a:cubicBezTo>
                  <a:cubicBezTo>
                    <a:pt x="131" y="0"/>
                    <a:pt x="156" y="40"/>
                    <a:pt x="146" y="87"/>
                  </a:cubicBezTo>
                  <a:cubicBezTo>
                    <a:pt x="142" y="108"/>
                    <a:pt x="133" y="126"/>
                    <a:pt x="122" y="141"/>
                  </a:cubicBezTo>
                  <a:cubicBezTo>
                    <a:pt x="124" y="140"/>
                    <a:pt x="127" y="139"/>
                    <a:pt x="130" y="138"/>
                  </a:cubicBezTo>
                  <a:cubicBezTo>
                    <a:pt x="115" y="160"/>
                    <a:pt x="91" y="171"/>
                    <a:pt x="70" y="178"/>
                  </a:cubicBezTo>
                  <a:cubicBezTo>
                    <a:pt x="32" y="189"/>
                    <a:pt x="14" y="206"/>
                    <a:pt x="14" y="206"/>
                  </a:cubicBezTo>
                  <a:cubicBezTo>
                    <a:pt x="14" y="206"/>
                    <a:pt x="14" y="205"/>
                    <a:pt x="14" y="205"/>
                  </a:cubicBezTo>
                  <a:cubicBezTo>
                    <a:pt x="15" y="196"/>
                    <a:pt x="18" y="184"/>
                    <a:pt x="22" y="171"/>
                  </a:cubicBezTo>
                  <a:cubicBezTo>
                    <a:pt x="36" y="126"/>
                    <a:pt x="75" y="101"/>
                    <a:pt x="75" y="101"/>
                  </a:cubicBezTo>
                  <a:cubicBezTo>
                    <a:pt x="75" y="101"/>
                    <a:pt x="47" y="116"/>
                    <a:pt x="26" y="144"/>
                  </a:cubicBezTo>
                  <a:cubicBezTo>
                    <a:pt x="18" y="155"/>
                    <a:pt x="11" y="169"/>
                    <a:pt x="5" y="184"/>
                  </a:cubicBezTo>
                  <a:cubicBezTo>
                    <a:pt x="2" y="170"/>
                    <a:pt x="0" y="151"/>
                    <a:pt x="6" y="128"/>
                  </a:cubicBezTo>
                  <a:cubicBezTo>
                    <a:pt x="7" y="126"/>
                    <a:pt x="8" y="124"/>
                    <a:pt x="8" y="122"/>
                  </a:cubicBezTo>
                  <a:cubicBezTo>
                    <a:pt x="23" y="78"/>
                    <a:pt x="62" y="53"/>
                    <a:pt x="86" y="4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任意多边形: 形状 54"/>
            <p:cNvSpPr/>
            <p:nvPr/>
          </p:nvSpPr>
          <p:spPr bwMode="auto">
            <a:xfrm>
              <a:off x="10822235" y="2604339"/>
              <a:ext cx="363814" cy="470200"/>
            </a:xfrm>
            <a:custGeom>
              <a:avLst/>
              <a:gdLst>
                <a:gd name="T0" fmla="*/ 61 w 117"/>
                <a:gd name="T1" fmla="*/ 29 h 151"/>
                <a:gd name="T2" fmla="*/ 55 w 117"/>
                <a:gd name="T3" fmla="*/ 40 h 151"/>
                <a:gd name="T4" fmla="*/ 69 w 117"/>
                <a:gd name="T5" fmla="*/ 33 h 151"/>
                <a:gd name="T6" fmla="*/ 95 w 117"/>
                <a:gd name="T7" fmla="*/ 0 h 151"/>
                <a:gd name="T8" fmla="*/ 111 w 117"/>
                <a:gd name="T9" fmla="*/ 67 h 151"/>
                <a:gd name="T10" fmla="*/ 95 w 117"/>
                <a:gd name="T11" fmla="*/ 107 h 151"/>
                <a:gd name="T12" fmla="*/ 101 w 117"/>
                <a:gd name="T13" fmla="*/ 105 h 151"/>
                <a:gd name="T14" fmla="*/ 56 w 117"/>
                <a:gd name="T15" fmla="*/ 132 h 151"/>
                <a:gd name="T16" fmla="*/ 14 w 117"/>
                <a:gd name="T17" fmla="*/ 151 h 151"/>
                <a:gd name="T18" fmla="*/ 13 w 117"/>
                <a:gd name="T19" fmla="*/ 150 h 151"/>
                <a:gd name="T20" fmla="*/ 18 w 117"/>
                <a:gd name="T21" fmla="*/ 125 h 151"/>
                <a:gd name="T22" fmla="*/ 56 w 117"/>
                <a:gd name="T23" fmla="*/ 74 h 151"/>
                <a:gd name="T24" fmla="*/ 20 w 117"/>
                <a:gd name="T25" fmla="*/ 104 h 151"/>
                <a:gd name="T26" fmla="*/ 6 w 117"/>
                <a:gd name="T27" fmla="*/ 134 h 151"/>
                <a:gd name="T28" fmla="*/ 4 w 117"/>
                <a:gd name="T29" fmla="*/ 91 h 151"/>
                <a:gd name="T30" fmla="*/ 5 w 117"/>
                <a:gd name="T31" fmla="*/ 87 h 151"/>
                <a:gd name="T32" fmla="*/ 61 w 117"/>
                <a:gd name="T33" fmla="*/ 2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51">
                  <a:moveTo>
                    <a:pt x="61" y="29"/>
                  </a:moveTo>
                  <a:cubicBezTo>
                    <a:pt x="55" y="40"/>
                    <a:pt x="55" y="40"/>
                    <a:pt x="55" y="40"/>
                  </a:cubicBezTo>
                  <a:cubicBezTo>
                    <a:pt x="60" y="37"/>
                    <a:pt x="65" y="35"/>
                    <a:pt x="69" y="33"/>
                  </a:cubicBezTo>
                  <a:cubicBezTo>
                    <a:pt x="88" y="25"/>
                    <a:pt x="95" y="0"/>
                    <a:pt x="95" y="0"/>
                  </a:cubicBezTo>
                  <a:cubicBezTo>
                    <a:pt x="95" y="0"/>
                    <a:pt x="117" y="32"/>
                    <a:pt x="111" y="67"/>
                  </a:cubicBezTo>
                  <a:cubicBezTo>
                    <a:pt x="109" y="83"/>
                    <a:pt x="103" y="96"/>
                    <a:pt x="95" y="107"/>
                  </a:cubicBezTo>
                  <a:cubicBezTo>
                    <a:pt x="97" y="106"/>
                    <a:pt x="99" y="106"/>
                    <a:pt x="101" y="105"/>
                  </a:cubicBezTo>
                  <a:cubicBezTo>
                    <a:pt x="91" y="122"/>
                    <a:pt x="73" y="129"/>
                    <a:pt x="56" y="132"/>
                  </a:cubicBezTo>
                  <a:cubicBezTo>
                    <a:pt x="27" y="139"/>
                    <a:pt x="14" y="151"/>
                    <a:pt x="14" y="151"/>
                  </a:cubicBezTo>
                  <a:cubicBezTo>
                    <a:pt x="14" y="151"/>
                    <a:pt x="14" y="151"/>
                    <a:pt x="13" y="150"/>
                  </a:cubicBezTo>
                  <a:cubicBezTo>
                    <a:pt x="14" y="143"/>
                    <a:pt x="16" y="135"/>
                    <a:pt x="18" y="125"/>
                  </a:cubicBezTo>
                  <a:cubicBezTo>
                    <a:pt x="27" y="92"/>
                    <a:pt x="56" y="74"/>
                    <a:pt x="56" y="74"/>
                  </a:cubicBezTo>
                  <a:cubicBezTo>
                    <a:pt x="56" y="74"/>
                    <a:pt x="35" y="84"/>
                    <a:pt x="20" y="104"/>
                  </a:cubicBezTo>
                  <a:cubicBezTo>
                    <a:pt x="14" y="112"/>
                    <a:pt x="9" y="123"/>
                    <a:pt x="6" y="134"/>
                  </a:cubicBezTo>
                  <a:cubicBezTo>
                    <a:pt x="3" y="123"/>
                    <a:pt x="0" y="108"/>
                    <a:pt x="4" y="91"/>
                  </a:cubicBezTo>
                  <a:cubicBezTo>
                    <a:pt x="4" y="89"/>
                    <a:pt x="5" y="88"/>
                    <a:pt x="5" y="87"/>
                  </a:cubicBezTo>
                  <a:cubicBezTo>
                    <a:pt x="14" y="54"/>
                    <a:pt x="44" y="37"/>
                    <a:pt x="61" y="29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134996" y="1246982"/>
            <a:ext cx="2395595" cy="3131096"/>
            <a:chOff x="8139354" y="1630469"/>
            <a:chExt cx="3194126" cy="4174795"/>
          </a:xfrm>
        </p:grpSpPr>
        <p:sp>
          <p:nvSpPr>
            <p:cNvPr id="22" name="矩形 21"/>
            <p:cNvSpPr/>
            <p:nvPr/>
          </p:nvSpPr>
          <p:spPr>
            <a:xfrm>
              <a:off x="8746260" y="1630469"/>
              <a:ext cx="2587220" cy="246221"/>
            </a:xfrm>
            <a:prstGeom prst="rect">
              <a:avLst/>
            </a:prstGeom>
          </p:spPr>
          <p:txBody>
            <a:bodyPr wrap="none" lIns="144000" tIns="0" rIns="144000" bIns="0">
              <a:normAutofit fontScale="87500" lnSpcReduction="20000"/>
            </a:bodyPr>
            <a:lstStyle/>
            <a:p>
              <a:r>
                <a:rPr lang="zh-CN" altLang="en-US" sz="1600" b="1" dirty="0">
                  <a:solidFill>
                    <a:schemeClr val="accent2"/>
                  </a:solidFill>
                </a:rPr>
                <a:t>退订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8746260" y="1876690"/>
              <a:ext cx="2587220" cy="536011"/>
            </a:xfrm>
            <a:prstGeom prst="rect">
              <a:avLst/>
            </a:prstGeom>
          </p:spPr>
          <p:txBody>
            <a:bodyPr wrap="square" lIns="144000" tIns="0" rIns="144000" bIns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900">
                  <a:solidFill>
                    <a:schemeClr val="dk1">
                      <a:lumMod val="100000"/>
                    </a:schemeClr>
                  </a:solidFill>
                </a:rPr>
                <a:t>可以选择是否取消已经生成的电影订单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8746260" y="3419006"/>
              <a:ext cx="2587220" cy="246221"/>
            </a:xfrm>
            <a:prstGeom prst="rect">
              <a:avLst/>
            </a:prstGeom>
          </p:spPr>
          <p:txBody>
            <a:bodyPr wrap="none" lIns="144000" tIns="0" rIns="144000" bIns="0">
              <a:normAutofit fontScale="87500" lnSpcReduction="20000"/>
            </a:bodyPr>
            <a:lstStyle/>
            <a:p>
              <a:r>
                <a:rPr lang="zh-CN" altLang="en-US" sz="1600" b="1" dirty="0">
                  <a:solidFill>
                    <a:schemeClr val="accent4"/>
                  </a:solidFill>
                </a:rPr>
                <a:t>付款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8746260" y="3665227"/>
              <a:ext cx="2587220" cy="536011"/>
            </a:xfrm>
            <a:prstGeom prst="rect">
              <a:avLst/>
            </a:prstGeom>
          </p:spPr>
          <p:txBody>
            <a:bodyPr wrap="square" lIns="144000" tIns="0" rIns="144000" bIns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900">
                  <a:solidFill>
                    <a:schemeClr val="dk1">
                      <a:lumMod val="100000"/>
                    </a:schemeClr>
                  </a:solidFill>
                </a:rPr>
                <a:t>此页面用户可以选择付款方式，并最终确定订单的生成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8746260" y="5023032"/>
              <a:ext cx="2587220" cy="246221"/>
            </a:xfrm>
            <a:prstGeom prst="rect">
              <a:avLst/>
            </a:prstGeom>
          </p:spPr>
          <p:txBody>
            <a:bodyPr wrap="none" lIns="144000" tIns="0" rIns="144000" bIns="0">
              <a:normAutofit fontScale="87500" lnSpcReduction="20000"/>
            </a:bodyPr>
            <a:lstStyle/>
            <a:p>
              <a:r>
                <a:rPr lang="zh-CN" altLang="en-US" sz="1600" b="1" dirty="0">
                  <a:solidFill>
                    <a:schemeClr val="accent6"/>
                  </a:solidFill>
                </a:rPr>
                <a:t>后台电影添加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8746260" y="5269253"/>
              <a:ext cx="2587220" cy="536011"/>
            </a:xfrm>
            <a:prstGeom prst="rect">
              <a:avLst/>
            </a:prstGeom>
          </p:spPr>
          <p:txBody>
            <a:bodyPr wrap="square" lIns="144000" tIns="0" rIns="144000" bIns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900">
                  <a:solidFill>
                    <a:schemeClr val="dk1">
                      <a:lumMod val="100000"/>
                    </a:schemeClr>
                  </a:solidFill>
                </a:rPr>
                <a:t>该功能只有管理员有权操作，管理员可以通过影片销售排行来增加电影的内容，信息等操作</a:t>
              </a: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8139354" y="3392284"/>
              <a:ext cx="489858" cy="489858"/>
              <a:chOff x="7698094" y="3392284"/>
              <a:chExt cx="489858" cy="489858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7698094" y="3392284"/>
                <a:ext cx="489858" cy="489858"/>
              </a:xfrm>
              <a:prstGeom prst="ellipse">
                <a:avLst/>
              </a:pr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 bwMode="auto">
              <a:xfrm>
                <a:off x="7831850" y="3567915"/>
                <a:ext cx="212129" cy="131945"/>
              </a:xfrm>
              <a:custGeom>
                <a:avLst/>
                <a:gdLst>
                  <a:gd name="connsiteX0" fmla="*/ 308536 w 331788"/>
                  <a:gd name="connsiteY0" fmla="*/ 66675 h 206375"/>
                  <a:gd name="connsiteX1" fmla="*/ 314995 w 331788"/>
                  <a:gd name="connsiteY1" fmla="*/ 66675 h 206375"/>
                  <a:gd name="connsiteX2" fmla="*/ 331788 w 331788"/>
                  <a:gd name="connsiteY2" fmla="*/ 83491 h 206375"/>
                  <a:gd name="connsiteX3" fmla="*/ 331788 w 331788"/>
                  <a:gd name="connsiteY3" fmla="*/ 189559 h 206375"/>
                  <a:gd name="connsiteX4" fmla="*/ 314995 w 331788"/>
                  <a:gd name="connsiteY4" fmla="*/ 206375 h 206375"/>
                  <a:gd name="connsiteX5" fmla="*/ 85056 w 331788"/>
                  <a:gd name="connsiteY5" fmla="*/ 206375 h 206375"/>
                  <a:gd name="connsiteX6" fmla="*/ 68263 w 331788"/>
                  <a:gd name="connsiteY6" fmla="*/ 189559 h 206375"/>
                  <a:gd name="connsiteX7" fmla="*/ 68263 w 331788"/>
                  <a:gd name="connsiteY7" fmla="*/ 183092 h 206375"/>
                  <a:gd name="connsiteX8" fmla="*/ 281408 w 331788"/>
                  <a:gd name="connsiteY8" fmla="*/ 183092 h 206375"/>
                  <a:gd name="connsiteX9" fmla="*/ 308536 w 331788"/>
                  <a:gd name="connsiteY9" fmla="*/ 155928 h 206375"/>
                  <a:gd name="connsiteX10" fmla="*/ 308536 w 331788"/>
                  <a:gd name="connsiteY10" fmla="*/ 66675 h 206375"/>
                  <a:gd name="connsiteX11" fmla="*/ 275059 w 331788"/>
                  <a:gd name="connsiteY11" fmla="*/ 33338 h 206375"/>
                  <a:gd name="connsiteX12" fmla="*/ 281557 w 331788"/>
                  <a:gd name="connsiteY12" fmla="*/ 33338 h 206375"/>
                  <a:gd name="connsiteX13" fmla="*/ 298451 w 331788"/>
                  <a:gd name="connsiteY13" fmla="*/ 50154 h 206375"/>
                  <a:gd name="connsiteX14" fmla="*/ 298451 w 331788"/>
                  <a:gd name="connsiteY14" fmla="*/ 156222 h 206375"/>
                  <a:gd name="connsiteX15" fmla="*/ 281557 w 331788"/>
                  <a:gd name="connsiteY15" fmla="*/ 173038 h 206375"/>
                  <a:gd name="connsiteX16" fmla="*/ 50232 w 331788"/>
                  <a:gd name="connsiteY16" fmla="*/ 173038 h 206375"/>
                  <a:gd name="connsiteX17" fmla="*/ 33338 w 331788"/>
                  <a:gd name="connsiteY17" fmla="*/ 156222 h 206375"/>
                  <a:gd name="connsiteX18" fmla="*/ 33338 w 331788"/>
                  <a:gd name="connsiteY18" fmla="*/ 149755 h 206375"/>
                  <a:gd name="connsiteX19" fmla="*/ 247768 w 331788"/>
                  <a:gd name="connsiteY19" fmla="*/ 149755 h 206375"/>
                  <a:gd name="connsiteX20" fmla="*/ 275059 w 331788"/>
                  <a:gd name="connsiteY20" fmla="*/ 122591 h 206375"/>
                  <a:gd name="connsiteX21" fmla="*/ 275059 w 331788"/>
                  <a:gd name="connsiteY21" fmla="*/ 33338 h 206375"/>
                  <a:gd name="connsiteX22" fmla="*/ 99109 w 331788"/>
                  <a:gd name="connsiteY22" fmla="*/ 21630 h 206375"/>
                  <a:gd name="connsiteX23" fmla="*/ 97823 w 331788"/>
                  <a:gd name="connsiteY23" fmla="*/ 22920 h 206375"/>
                  <a:gd name="connsiteX24" fmla="*/ 95250 w 331788"/>
                  <a:gd name="connsiteY24" fmla="*/ 28079 h 206375"/>
                  <a:gd name="connsiteX25" fmla="*/ 96536 w 331788"/>
                  <a:gd name="connsiteY25" fmla="*/ 31949 h 206375"/>
                  <a:gd name="connsiteX26" fmla="*/ 97823 w 331788"/>
                  <a:gd name="connsiteY26" fmla="*/ 33238 h 206375"/>
                  <a:gd name="connsiteX27" fmla="*/ 118406 w 331788"/>
                  <a:gd name="connsiteY27" fmla="*/ 66775 h 206375"/>
                  <a:gd name="connsiteX28" fmla="*/ 119692 w 331788"/>
                  <a:gd name="connsiteY28" fmla="*/ 68064 h 206375"/>
                  <a:gd name="connsiteX29" fmla="*/ 111974 w 331788"/>
                  <a:gd name="connsiteY29" fmla="*/ 68064 h 206375"/>
                  <a:gd name="connsiteX30" fmla="*/ 104255 w 331788"/>
                  <a:gd name="connsiteY30" fmla="*/ 75804 h 206375"/>
                  <a:gd name="connsiteX31" fmla="*/ 111974 w 331788"/>
                  <a:gd name="connsiteY31" fmla="*/ 83543 h 206375"/>
                  <a:gd name="connsiteX32" fmla="*/ 124838 w 331788"/>
                  <a:gd name="connsiteY32" fmla="*/ 83543 h 206375"/>
                  <a:gd name="connsiteX33" fmla="*/ 124838 w 331788"/>
                  <a:gd name="connsiteY33" fmla="*/ 89992 h 206375"/>
                  <a:gd name="connsiteX34" fmla="*/ 111974 w 331788"/>
                  <a:gd name="connsiteY34" fmla="*/ 89992 h 206375"/>
                  <a:gd name="connsiteX35" fmla="*/ 104255 w 331788"/>
                  <a:gd name="connsiteY35" fmla="*/ 97731 h 206375"/>
                  <a:gd name="connsiteX36" fmla="*/ 111974 w 331788"/>
                  <a:gd name="connsiteY36" fmla="*/ 105470 h 206375"/>
                  <a:gd name="connsiteX37" fmla="*/ 124838 w 331788"/>
                  <a:gd name="connsiteY37" fmla="*/ 105470 h 206375"/>
                  <a:gd name="connsiteX38" fmla="*/ 124838 w 331788"/>
                  <a:gd name="connsiteY38" fmla="*/ 114499 h 206375"/>
                  <a:gd name="connsiteX39" fmla="*/ 132557 w 331788"/>
                  <a:gd name="connsiteY39" fmla="*/ 122238 h 206375"/>
                  <a:gd name="connsiteX40" fmla="*/ 140275 w 331788"/>
                  <a:gd name="connsiteY40" fmla="*/ 114499 h 206375"/>
                  <a:gd name="connsiteX41" fmla="*/ 140275 w 331788"/>
                  <a:gd name="connsiteY41" fmla="*/ 105470 h 206375"/>
                  <a:gd name="connsiteX42" fmla="*/ 153139 w 331788"/>
                  <a:gd name="connsiteY42" fmla="*/ 105470 h 206375"/>
                  <a:gd name="connsiteX43" fmla="*/ 160858 w 331788"/>
                  <a:gd name="connsiteY43" fmla="*/ 97731 h 206375"/>
                  <a:gd name="connsiteX44" fmla="*/ 153139 w 331788"/>
                  <a:gd name="connsiteY44" fmla="*/ 89992 h 206375"/>
                  <a:gd name="connsiteX45" fmla="*/ 140275 w 331788"/>
                  <a:gd name="connsiteY45" fmla="*/ 89992 h 206375"/>
                  <a:gd name="connsiteX46" fmla="*/ 140275 w 331788"/>
                  <a:gd name="connsiteY46" fmla="*/ 83543 h 206375"/>
                  <a:gd name="connsiteX47" fmla="*/ 153139 w 331788"/>
                  <a:gd name="connsiteY47" fmla="*/ 83543 h 206375"/>
                  <a:gd name="connsiteX48" fmla="*/ 160858 w 331788"/>
                  <a:gd name="connsiteY48" fmla="*/ 75804 h 206375"/>
                  <a:gd name="connsiteX49" fmla="*/ 153139 w 331788"/>
                  <a:gd name="connsiteY49" fmla="*/ 68064 h 206375"/>
                  <a:gd name="connsiteX50" fmla="*/ 145421 w 331788"/>
                  <a:gd name="connsiteY50" fmla="*/ 68064 h 206375"/>
                  <a:gd name="connsiteX51" fmla="*/ 146707 w 331788"/>
                  <a:gd name="connsiteY51" fmla="*/ 66775 h 206375"/>
                  <a:gd name="connsiteX52" fmla="*/ 168577 w 331788"/>
                  <a:gd name="connsiteY52" fmla="*/ 33238 h 206375"/>
                  <a:gd name="connsiteX53" fmla="*/ 168577 w 331788"/>
                  <a:gd name="connsiteY53" fmla="*/ 31949 h 206375"/>
                  <a:gd name="connsiteX54" fmla="*/ 169863 w 331788"/>
                  <a:gd name="connsiteY54" fmla="*/ 28079 h 206375"/>
                  <a:gd name="connsiteX55" fmla="*/ 168577 w 331788"/>
                  <a:gd name="connsiteY55" fmla="*/ 22920 h 206375"/>
                  <a:gd name="connsiteX56" fmla="*/ 166004 w 331788"/>
                  <a:gd name="connsiteY56" fmla="*/ 21630 h 206375"/>
                  <a:gd name="connsiteX57" fmla="*/ 156999 w 331788"/>
                  <a:gd name="connsiteY57" fmla="*/ 22920 h 206375"/>
                  <a:gd name="connsiteX58" fmla="*/ 155712 w 331788"/>
                  <a:gd name="connsiteY58" fmla="*/ 22920 h 206375"/>
                  <a:gd name="connsiteX59" fmla="*/ 153139 w 331788"/>
                  <a:gd name="connsiteY59" fmla="*/ 28079 h 206375"/>
                  <a:gd name="connsiteX60" fmla="*/ 150567 w 331788"/>
                  <a:gd name="connsiteY60" fmla="*/ 33238 h 206375"/>
                  <a:gd name="connsiteX61" fmla="*/ 132557 w 331788"/>
                  <a:gd name="connsiteY61" fmla="*/ 60325 h 206375"/>
                  <a:gd name="connsiteX62" fmla="*/ 115833 w 331788"/>
                  <a:gd name="connsiteY62" fmla="*/ 33238 h 206375"/>
                  <a:gd name="connsiteX63" fmla="*/ 111974 w 331788"/>
                  <a:gd name="connsiteY63" fmla="*/ 28079 h 206375"/>
                  <a:gd name="connsiteX64" fmla="*/ 109401 w 331788"/>
                  <a:gd name="connsiteY64" fmla="*/ 22920 h 206375"/>
                  <a:gd name="connsiteX65" fmla="*/ 99109 w 331788"/>
                  <a:gd name="connsiteY65" fmla="*/ 21630 h 206375"/>
                  <a:gd name="connsiteX66" fmla="*/ 16894 w 331788"/>
                  <a:gd name="connsiteY66" fmla="*/ 0 h 206375"/>
                  <a:gd name="connsiteX67" fmla="*/ 248219 w 331788"/>
                  <a:gd name="connsiteY67" fmla="*/ 0 h 206375"/>
                  <a:gd name="connsiteX68" fmla="*/ 265113 w 331788"/>
                  <a:gd name="connsiteY68" fmla="*/ 16816 h 206375"/>
                  <a:gd name="connsiteX69" fmla="*/ 265113 w 331788"/>
                  <a:gd name="connsiteY69" fmla="*/ 122884 h 206375"/>
                  <a:gd name="connsiteX70" fmla="*/ 248219 w 331788"/>
                  <a:gd name="connsiteY70" fmla="*/ 139700 h 206375"/>
                  <a:gd name="connsiteX71" fmla="*/ 23392 w 331788"/>
                  <a:gd name="connsiteY71" fmla="*/ 139700 h 206375"/>
                  <a:gd name="connsiteX72" fmla="*/ 16894 w 331788"/>
                  <a:gd name="connsiteY72" fmla="*/ 139700 h 206375"/>
                  <a:gd name="connsiteX73" fmla="*/ 0 w 331788"/>
                  <a:gd name="connsiteY73" fmla="*/ 122884 h 206375"/>
                  <a:gd name="connsiteX74" fmla="*/ 0 w 331788"/>
                  <a:gd name="connsiteY74" fmla="*/ 16816 h 206375"/>
                  <a:gd name="connsiteX75" fmla="*/ 16894 w 331788"/>
                  <a:gd name="connsiteY75" fmla="*/ 0 h 206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331788" h="206375">
                    <a:moveTo>
                      <a:pt x="308536" y="66675"/>
                    </a:moveTo>
                    <a:cubicBezTo>
                      <a:pt x="308536" y="66675"/>
                      <a:pt x="308536" y="66675"/>
                      <a:pt x="314995" y="66675"/>
                    </a:cubicBezTo>
                    <a:cubicBezTo>
                      <a:pt x="324037" y="66675"/>
                      <a:pt x="331788" y="73143"/>
                      <a:pt x="331788" y="83491"/>
                    </a:cubicBezTo>
                    <a:cubicBezTo>
                      <a:pt x="331788" y="83491"/>
                      <a:pt x="331788" y="83491"/>
                      <a:pt x="331788" y="189559"/>
                    </a:cubicBezTo>
                    <a:cubicBezTo>
                      <a:pt x="331788" y="198614"/>
                      <a:pt x="324037" y="206375"/>
                      <a:pt x="314995" y="206375"/>
                    </a:cubicBezTo>
                    <a:cubicBezTo>
                      <a:pt x="314995" y="206375"/>
                      <a:pt x="314995" y="206375"/>
                      <a:pt x="85056" y="206375"/>
                    </a:cubicBezTo>
                    <a:cubicBezTo>
                      <a:pt x="76014" y="206375"/>
                      <a:pt x="68263" y="198614"/>
                      <a:pt x="68263" y="189559"/>
                    </a:cubicBezTo>
                    <a:cubicBezTo>
                      <a:pt x="68263" y="189559"/>
                      <a:pt x="68263" y="189559"/>
                      <a:pt x="68263" y="183092"/>
                    </a:cubicBezTo>
                    <a:cubicBezTo>
                      <a:pt x="68263" y="183092"/>
                      <a:pt x="68263" y="183092"/>
                      <a:pt x="281408" y="183092"/>
                    </a:cubicBezTo>
                    <a:cubicBezTo>
                      <a:pt x="296910" y="183092"/>
                      <a:pt x="308536" y="171450"/>
                      <a:pt x="308536" y="155928"/>
                    </a:cubicBezTo>
                    <a:cubicBezTo>
                      <a:pt x="308536" y="155928"/>
                      <a:pt x="308536" y="155928"/>
                      <a:pt x="308536" y="66675"/>
                    </a:cubicBezTo>
                    <a:close/>
                    <a:moveTo>
                      <a:pt x="275059" y="33338"/>
                    </a:moveTo>
                    <a:cubicBezTo>
                      <a:pt x="275059" y="33338"/>
                      <a:pt x="275059" y="33338"/>
                      <a:pt x="281557" y="33338"/>
                    </a:cubicBezTo>
                    <a:cubicBezTo>
                      <a:pt x="290654" y="33338"/>
                      <a:pt x="298451" y="41099"/>
                      <a:pt x="298451" y="50154"/>
                    </a:cubicBezTo>
                    <a:cubicBezTo>
                      <a:pt x="298451" y="50154"/>
                      <a:pt x="298451" y="50154"/>
                      <a:pt x="298451" y="156222"/>
                    </a:cubicBezTo>
                    <a:cubicBezTo>
                      <a:pt x="298451" y="165277"/>
                      <a:pt x="290654" y="173038"/>
                      <a:pt x="281557" y="173038"/>
                    </a:cubicBezTo>
                    <a:cubicBezTo>
                      <a:pt x="281557" y="173038"/>
                      <a:pt x="281557" y="173038"/>
                      <a:pt x="50232" y="173038"/>
                    </a:cubicBezTo>
                    <a:cubicBezTo>
                      <a:pt x="41135" y="173038"/>
                      <a:pt x="33338" y="165277"/>
                      <a:pt x="33338" y="156222"/>
                    </a:cubicBezTo>
                    <a:cubicBezTo>
                      <a:pt x="33338" y="156222"/>
                      <a:pt x="33338" y="156222"/>
                      <a:pt x="33338" y="149755"/>
                    </a:cubicBezTo>
                    <a:cubicBezTo>
                      <a:pt x="33338" y="149755"/>
                      <a:pt x="33338" y="149755"/>
                      <a:pt x="247768" y="149755"/>
                    </a:cubicBezTo>
                    <a:cubicBezTo>
                      <a:pt x="263363" y="149755"/>
                      <a:pt x="275059" y="138113"/>
                      <a:pt x="275059" y="122591"/>
                    </a:cubicBezTo>
                    <a:cubicBezTo>
                      <a:pt x="275059" y="122591"/>
                      <a:pt x="275059" y="122591"/>
                      <a:pt x="275059" y="33338"/>
                    </a:cubicBezTo>
                    <a:close/>
                    <a:moveTo>
                      <a:pt x="99109" y="21630"/>
                    </a:moveTo>
                    <a:cubicBezTo>
                      <a:pt x="97823" y="21630"/>
                      <a:pt x="97823" y="21630"/>
                      <a:pt x="97823" y="22920"/>
                    </a:cubicBezTo>
                    <a:cubicBezTo>
                      <a:pt x="96536" y="24210"/>
                      <a:pt x="95250" y="25499"/>
                      <a:pt x="95250" y="28079"/>
                    </a:cubicBezTo>
                    <a:cubicBezTo>
                      <a:pt x="95250" y="29369"/>
                      <a:pt x="96536" y="30659"/>
                      <a:pt x="96536" y="31949"/>
                    </a:cubicBezTo>
                    <a:cubicBezTo>
                      <a:pt x="96536" y="31949"/>
                      <a:pt x="96536" y="31949"/>
                      <a:pt x="97823" y="33238"/>
                    </a:cubicBezTo>
                    <a:cubicBezTo>
                      <a:pt x="97823" y="33238"/>
                      <a:pt x="97823" y="33238"/>
                      <a:pt x="118406" y="66775"/>
                    </a:cubicBezTo>
                    <a:cubicBezTo>
                      <a:pt x="118406" y="66775"/>
                      <a:pt x="118406" y="66775"/>
                      <a:pt x="119692" y="68064"/>
                    </a:cubicBezTo>
                    <a:cubicBezTo>
                      <a:pt x="119692" y="68064"/>
                      <a:pt x="119692" y="68064"/>
                      <a:pt x="111974" y="68064"/>
                    </a:cubicBezTo>
                    <a:cubicBezTo>
                      <a:pt x="108114" y="68064"/>
                      <a:pt x="104255" y="71934"/>
                      <a:pt x="104255" y="75804"/>
                    </a:cubicBezTo>
                    <a:cubicBezTo>
                      <a:pt x="104255" y="79673"/>
                      <a:pt x="108114" y="83543"/>
                      <a:pt x="111974" y="83543"/>
                    </a:cubicBezTo>
                    <a:cubicBezTo>
                      <a:pt x="111974" y="83543"/>
                      <a:pt x="111974" y="83543"/>
                      <a:pt x="124838" y="83543"/>
                    </a:cubicBezTo>
                    <a:cubicBezTo>
                      <a:pt x="124838" y="83543"/>
                      <a:pt x="124838" y="83543"/>
                      <a:pt x="124838" y="89992"/>
                    </a:cubicBezTo>
                    <a:cubicBezTo>
                      <a:pt x="124838" y="89992"/>
                      <a:pt x="124838" y="89992"/>
                      <a:pt x="111974" y="89992"/>
                    </a:cubicBezTo>
                    <a:cubicBezTo>
                      <a:pt x="108114" y="89992"/>
                      <a:pt x="104255" y="93861"/>
                      <a:pt x="104255" y="97731"/>
                    </a:cubicBezTo>
                    <a:cubicBezTo>
                      <a:pt x="104255" y="101601"/>
                      <a:pt x="108114" y="105470"/>
                      <a:pt x="111974" y="105470"/>
                    </a:cubicBezTo>
                    <a:cubicBezTo>
                      <a:pt x="111974" y="105470"/>
                      <a:pt x="111974" y="105470"/>
                      <a:pt x="124838" y="105470"/>
                    </a:cubicBezTo>
                    <a:cubicBezTo>
                      <a:pt x="124838" y="105470"/>
                      <a:pt x="124838" y="105470"/>
                      <a:pt x="124838" y="114499"/>
                    </a:cubicBezTo>
                    <a:cubicBezTo>
                      <a:pt x="124838" y="119658"/>
                      <a:pt x="128697" y="122238"/>
                      <a:pt x="132557" y="122238"/>
                    </a:cubicBezTo>
                    <a:cubicBezTo>
                      <a:pt x="136416" y="122238"/>
                      <a:pt x="140275" y="119658"/>
                      <a:pt x="140275" y="114499"/>
                    </a:cubicBezTo>
                    <a:cubicBezTo>
                      <a:pt x="140275" y="114499"/>
                      <a:pt x="140275" y="114499"/>
                      <a:pt x="140275" y="105470"/>
                    </a:cubicBezTo>
                    <a:cubicBezTo>
                      <a:pt x="140275" y="105470"/>
                      <a:pt x="140275" y="105470"/>
                      <a:pt x="153139" y="105470"/>
                    </a:cubicBezTo>
                    <a:cubicBezTo>
                      <a:pt x="158285" y="105470"/>
                      <a:pt x="160858" y="101601"/>
                      <a:pt x="160858" y="97731"/>
                    </a:cubicBezTo>
                    <a:cubicBezTo>
                      <a:pt x="160858" y="93861"/>
                      <a:pt x="158285" y="89992"/>
                      <a:pt x="153139" y="89992"/>
                    </a:cubicBezTo>
                    <a:cubicBezTo>
                      <a:pt x="153139" y="89992"/>
                      <a:pt x="153139" y="89992"/>
                      <a:pt x="140275" y="89992"/>
                    </a:cubicBezTo>
                    <a:cubicBezTo>
                      <a:pt x="140275" y="89992"/>
                      <a:pt x="140275" y="89992"/>
                      <a:pt x="140275" y="83543"/>
                    </a:cubicBezTo>
                    <a:cubicBezTo>
                      <a:pt x="140275" y="83543"/>
                      <a:pt x="140275" y="83543"/>
                      <a:pt x="153139" y="83543"/>
                    </a:cubicBezTo>
                    <a:cubicBezTo>
                      <a:pt x="158285" y="83543"/>
                      <a:pt x="160858" y="79673"/>
                      <a:pt x="160858" y="75804"/>
                    </a:cubicBezTo>
                    <a:cubicBezTo>
                      <a:pt x="160858" y="71934"/>
                      <a:pt x="158285" y="68064"/>
                      <a:pt x="153139" y="68064"/>
                    </a:cubicBezTo>
                    <a:cubicBezTo>
                      <a:pt x="153139" y="68064"/>
                      <a:pt x="153139" y="68064"/>
                      <a:pt x="145421" y="68064"/>
                    </a:cubicBezTo>
                    <a:cubicBezTo>
                      <a:pt x="145421" y="68064"/>
                      <a:pt x="145421" y="68064"/>
                      <a:pt x="146707" y="66775"/>
                    </a:cubicBezTo>
                    <a:cubicBezTo>
                      <a:pt x="146707" y="66775"/>
                      <a:pt x="146707" y="66775"/>
                      <a:pt x="168577" y="33238"/>
                    </a:cubicBezTo>
                    <a:cubicBezTo>
                      <a:pt x="168577" y="33238"/>
                      <a:pt x="168577" y="33238"/>
                      <a:pt x="168577" y="31949"/>
                    </a:cubicBezTo>
                    <a:cubicBezTo>
                      <a:pt x="169863" y="30659"/>
                      <a:pt x="169863" y="29369"/>
                      <a:pt x="169863" y="28079"/>
                    </a:cubicBezTo>
                    <a:cubicBezTo>
                      <a:pt x="169863" y="25499"/>
                      <a:pt x="169863" y="24210"/>
                      <a:pt x="168577" y="22920"/>
                    </a:cubicBezTo>
                    <a:cubicBezTo>
                      <a:pt x="167290" y="21630"/>
                      <a:pt x="167290" y="21630"/>
                      <a:pt x="166004" y="21630"/>
                    </a:cubicBezTo>
                    <a:cubicBezTo>
                      <a:pt x="163431" y="19050"/>
                      <a:pt x="159572" y="20340"/>
                      <a:pt x="156999" y="22920"/>
                    </a:cubicBezTo>
                    <a:cubicBezTo>
                      <a:pt x="156999" y="22920"/>
                      <a:pt x="155712" y="22920"/>
                      <a:pt x="155712" y="22920"/>
                    </a:cubicBezTo>
                    <a:cubicBezTo>
                      <a:pt x="155712" y="22920"/>
                      <a:pt x="155712" y="22920"/>
                      <a:pt x="153139" y="28079"/>
                    </a:cubicBezTo>
                    <a:cubicBezTo>
                      <a:pt x="153139" y="28079"/>
                      <a:pt x="153139" y="28079"/>
                      <a:pt x="150567" y="33238"/>
                    </a:cubicBezTo>
                    <a:cubicBezTo>
                      <a:pt x="150567" y="33238"/>
                      <a:pt x="150567" y="33238"/>
                      <a:pt x="132557" y="60325"/>
                    </a:cubicBezTo>
                    <a:cubicBezTo>
                      <a:pt x="132557" y="60325"/>
                      <a:pt x="132557" y="60325"/>
                      <a:pt x="115833" y="33238"/>
                    </a:cubicBezTo>
                    <a:cubicBezTo>
                      <a:pt x="115833" y="33238"/>
                      <a:pt x="115833" y="33238"/>
                      <a:pt x="111974" y="28079"/>
                    </a:cubicBezTo>
                    <a:cubicBezTo>
                      <a:pt x="111974" y="28079"/>
                      <a:pt x="111974" y="28079"/>
                      <a:pt x="109401" y="22920"/>
                    </a:cubicBezTo>
                    <a:cubicBezTo>
                      <a:pt x="106828" y="20340"/>
                      <a:pt x="101682" y="19050"/>
                      <a:pt x="99109" y="21630"/>
                    </a:cubicBezTo>
                    <a:close/>
                    <a:moveTo>
                      <a:pt x="16894" y="0"/>
                    </a:moveTo>
                    <a:cubicBezTo>
                      <a:pt x="16894" y="0"/>
                      <a:pt x="16894" y="0"/>
                      <a:pt x="248219" y="0"/>
                    </a:cubicBezTo>
                    <a:cubicBezTo>
                      <a:pt x="257316" y="0"/>
                      <a:pt x="265113" y="7761"/>
                      <a:pt x="265113" y="16816"/>
                    </a:cubicBezTo>
                    <a:cubicBezTo>
                      <a:pt x="265113" y="16816"/>
                      <a:pt x="265113" y="16816"/>
                      <a:pt x="265113" y="122884"/>
                    </a:cubicBezTo>
                    <a:cubicBezTo>
                      <a:pt x="265113" y="133233"/>
                      <a:pt x="257316" y="139700"/>
                      <a:pt x="248219" y="139700"/>
                    </a:cubicBezTo>
                    <a:cubicBezTo>
                      <a:pt x="248219" y="139700"/>
                      <a:pt x="248219" y="139700"/>
                      <a:pt x="23392" y="139700"/>
                    </a:cubicBezTo>
                    <a:lnTo>
                      <a:pt x="16894" y="139700"/>
                    </a:lnTo>
                    <a:cubicBezTo>
                      <a:pt x="7797" y="139700"/>
                      <a:pt x="0" y="133233"/>
                      <a:pt x="0" y="122884"/>
                    </a:cubicBezTo>
                    <a:cubicBezTo>
                      <a:pt x="0" y="122884"/>
                      <a:pt x="0" y="122884"/>
                      <a:pt x="0" y="16816"/>
                    </a:cubicBezTo>
                    <a:cubicBezTo>
                      <a:pt x="0" y="7761"/>
                      <a:pt x="7797" y="0"/>
                      <a:pt x="168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8139354" y="5074916"/>
              <a:ext cx="489858" cy="489858"/>
              <a:chOff x="7698094" y="5074916"/>
              <a:chExt cx="489858" cy="489858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7698094" y="5074916"/>
                <a:ext cx="489858" cy="489858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任意多边形: 形状 33"/>
              <p:cNvSpPr/>
              <p:nvPr/>
            </p:nvSpPr>
            <p:spPr bwMode="auto">
              <a:xfrm>
                <a:off x="7831850" y="5238809"/>
                <a:ext cx="212129" cy="171530"/>
              </a:xfrm>
              <a:custGeom>
                <a:avLst/>
                <a:gdLst>
                  <a:gd name="connsiteX0" fmla="*/ 9105 w 331788"/>
                  <a:gd name="connsiteY0" fmla="*/ 87313 h 268288"/>
                  <a:gd name="connsiteX1" fmla="*/ 63736 w 331788"/>
                  <a:gd name="connsiteY1" fmla="*/ 87313 h 268288"/>
                  <a:gd name="connsiteX2" fmla="*/ 67638 w 331788"/>
                  <a:gd name="connsiteY2" fmla="*/ 92447 h 268288"/>
                  <a:gd name="connsiteX3" fmla="*/ 67638 w 331788"/>
                  <a:gd name="connsiteY3" fmla="*/ 172025 h 268288"/>
                  <a:gd name="connsiteX4" fmla="*/ 89750 w 331788"/>
                  <a:gd name="connsiteY4" fmla="*/ 193845 h 268288"/>
                  <a:gd name="connsiteX5" fmla="*/ 196410 w 331788"/>
                  <a:gd name="connsiteY5" fmla="*/ 193845 h 268288"/>
                  <a:gd name="connsiteX6" fmla="*/ 201613 w 331788"/>
                  <a:gd name="connsiteY6" fmla="*/ 197695 h 268288"/>
                  <a:gd name="connsiteX7" fmla="*/ 201613 w 331788"/>
                  <a:gd name="connsiteY7" fmla="*/ 220798 h 268288"/>
                  <a:gd name="connsiteX8" fmla="*/ 192508 w 331788"/>
                  <a:gd name="connsiteY8" fmla="*/ 229783 h 268288"/>
                  <a:gd name="connsiteX9" fmla="*/ 88450 w 331788"/>
                  <a:gd name="connsiteY9" fmla="*/ 229783 h 268288"/>
                  <a:gd name="connsiteX10" fmla="*/ 84547 w 331788"/>
                  <a:gd name="connsiteY10" fmla="*/ 231066 h 268288"/>
                  <a:gd name="connsiteX11" fmla="*/ 59834 w 331788"/>
                  <a:gd name="connsiteY11" fmla="*/ 265721 h 268288"/>
                  <a:gd name="connsiteX12" fmla="*/ 55931 w 331788"/>
                  <a:gd name="connsiteY12" fmla="*/ 268288 h 268288"/>
                  <a:gd name="connsiteX13" fmla="*/ 52029 w 331788"/>
                  <a:gd name="connsiteY13" fmla="*/ 265721 h 268288"/>
                  <a:gd name="connsiteX14" fmla="*/ 27315 w 331788"/>
                  <a:gd name="connsiteY14" fmla="*/ 231066 h 268288"/>
                  <a:gd name="connsiteX15" fmla="*/ 23413 w 331788"/>
                  <a:gd name="connsiteY15" fmla="*/ 229783 h 268288"/>
                  <a:gd name="connsiteX16" fmla="*/ 9105 w 331788"/>
                  <a:gd name="connsiteY16" fmla="*/ 229783 h 268288"/>
                  <a:gd name="connsiteX17" fmla="*/ 0 w 331788"/>
                  <a:gd name="connsiteY17" fmla="*/ 220798 h 268288"/>
                  <a:gd name="connsiteX18" fmla="*/ 0 w 331788"/>
                  <a:gd name="connsiteY18" fmla="*/ 96298 h 268288"/>
                  <a:gd name="connsiteX19" fmla="*/ 9105 w 331788"/>
                  <a:gd name="connsiteY19" fmla="*/ 87313 h 268288"/>
                  <a:gd name="connsiteX20" fmla="*/ 200880 w 331788"/>
                  <a:gd name="connsiteY20" fmla="*/ 25400 h 268288"/>
                  <a:gd name="connsiteX21" fmla="*/ 199567 w 331788"/>
                  <a:gd name="connsiteY21" fmla="*/ 28004 h 268288"/>
                  <a:gd name="connsiteX22" fmla="*/ 199567 w 331788"/>
                  <a:gd name="connsiteY22" fmla="*/ 39723 h 268288"/>
                  <a:gd name="connsiteX23" fmla="*/ 178563 w 331788"/>
                  <a:gd name="connsiteY23" fmla="*/ 64463 h 268288"/>
                  <a:gd name="connsiteX24" fmla="*/ 208757 w 331788"/>
                  <a:gd name="connsiteY24" fmla="*/ 94412 h 268288"/>
                  <a:gd name="connsiteX25" fmla="*/ 223197 w 331788"/>
                  <a:gd name="connsiteY25" fmla="*/ 103527 h 268288"/>
                  <a:gd name="connsiteX26" fmla="*/ 210069 w 331788"/>
                  <a:gd name="connsiteY26" fmla="*/ 110037 h 268288"/>
                  <a:gd name="connsiteX27" fmla="*/ 193004 w 331788"/>
                  <a:gd name="connsiteY27" fmla="*/ 103527 h 268288"/>
                  <a:gd name="connsiteX28" fmla="*/ 189065 w 331788"/>
                  <a:gd name="connsiteY28" fmla="*/ 99621 h 268288"/>
                  <a:gd name="connsiteX29" fmla="*/ 186440 w 331788"/>
                  <a:gd name="connsiteY29" fmla="*/ 99621 h 268288"/>
                  <a:gd name="connsiteX30" fmla="*/ 175938 w 331788"/>
                  <a:gd name="connsiteY30" fmla="*/ 111340 h 268288"/>
                  <a:gd name="connsiteX31" fmla="*/ 174625 w 331788"/>
                  <a:gd name="connsiteY31" fmla="*/ 112642 h 268288"/>
                  <a:gd name="connsiteX32" fmla="*/ 174625 w 331788"/>
                  <a:gd name="connsiteY32" fmla="*/ 113944 h 268288"/>
                  <a:gd name="connsiteX33" fmla="*/ 178563 w 331788"/>
                  <a:gd name="connsiteY33" fmla="*/ 116548 h 268288"/>
                  <a:gd name="connsiteX34" fmla="*/ 199567 w 331788"/>
                  <a:gd name="connsiteY34" fmla="*/ 128267 h 268288"/>
                  <a:gd name="connsiteX35" fmla="*/ 199567 w 331788"/>
                  <a:gd name="connsiteY35" fmla="*/ 139986 h 268288"/>
                  <a:gd name="connsiteX36" fmla="*/ 200880 w 331788"/>
                  <a:gd name="connsiteY36" fmla="*/ 141288 h 268288"/>
                  <a:gd name="connsiteX37" fmla="*/ 216633 w 331788"/>
                  <a:gd name="connsiteY37" fmla="*/ 141288 h 268288"/>
                  <a:gd name="connsiteX38" fmla="*/ 219259 w 331788"/>
                  <a:gd name="connsiteY38" fmla="*/ 139986 h 268288"/>
                  <a:gd name="connsiteX39" fmla="*/ 219259 w 331788"/>
                  <a:gd name="connsiteY39" fmla="*/ 128267 h 268288"/>
                  <a:gd name="connsiteX40" fmla="*/ 242888 w 331788"/>
                  <a:gd name="connsiteY40" fmla="*/ 103527 h 268288"/>
                  <a:gd name="connsiteX41" fmla="*/ 214008 w 331788"/>
                  <a:gd name="connsiteY41" fmla="*/ 74880 h 268288"/>
                  <a:gd name="connsiteX42" fmla="*/ 198255 w 331788"/>
                  <a:gd name="connsiteY42" fmla="*/ 64463 h 268288"/>
                  <a:gd name="connsiteX43" fmla="*/ 211382 w 331788"/>
                  <a:gd name="connsiteY43" fmla="*/ 56651 h 268288"/>
                  <a:gd name="connsiteX44" fmla="*/ 227135 w 331788"/>
                  <a:gd name="connsiteY44" fmla="*/ 60557 h 268288"/>
                  <a:gd name="connsiteX45" fmla="*/ 229761 w 331788"/>
                  <a:gd name="connsiteY45" fmla="*/ 63161 h 268288"/>
                  <a:gd name="connsiteX46" fmla="*/ 233699 w 331788"/>
                  <a:gd name="connsiteY46" fmla="*/ 63161 h 268288"/>
                  <a:gd name="connsiteX47" fmla="*/ 241575 w 331788"/>
                  <a:gd name="connsiteY47" fmla="*/ 50140 h 268288"/>
                  <a:gd name="connsiteX48" fmla="*/ 241575 w 331788"/>
                  <a:gd name="connsiteY48" fmla="*/ 47536 h 268288"/>
                  <a:gd name="connsiteX49" fmla="*/ 237637 w 331788"/>
                  <a:gd name="connsiteY49" fmla="*/ 44932 h 268288"/>
                  <a:gd name="connsiteX50" fmla="*/ 219259 w 331788"/>
                  <a:gd name="connsiteY50" fmla="*/ 38421 h 268288"/>
                  <a:gd name="connsiteX51" fmla="*/ 219259 w 331788"/>
                  <a:gd name="connsiteY51" fmla="*/ 28004 h 268288"/>
                  <a:gd name="connsiteX52" fmla="*/ 216633 w 331788"/>
                  <a:gd name="connsiteY52" fmla="*/ 25400 h 268288"/>
                  <a:gd name="connsiteX53" fmla="*/ 200880 w 331788"/>
                  <a:gd name="connsiteY53" fmla="*/ 25400 h 268288"/>
                  <a:gd name="connsiteX54" fmla="*/ 95464 w 331788"/>
                  <a:gd name="connsiteY54" fmla="*/ 0 h 268288"/>
                  <a:gd name="connsiteX55" fmla="*/ 320166 w 331788"/>
                  <a:gd name="connsiteY55" fmla="*/ 0 h 268288"/>
                  <a:gd name="connsiteX56" fmla="*/ 331788 w 331788"/>
                  <a:gd name="connsiteY56" fmla="*/ 12898 h 268288"/>
                  <a:gd name="connsiteX57" fmla="*/ 331788 w 331788"/>
                  <a:gd name="connsiteY57" fmla="*/ 166390 h 268288"/>
                  <a:gd name="connsiteX58" fmla="*/ 320166 w 331788"/>
                  <a:gd name="connsiteY58" fmla="*/ 177999 h 268288"/>
                  <a:gd name="connsiteX59" fmla="*/ 302086 w 331788"/>
                  <a:gd name="connsiteY59" fmla="*/ 177999 h 268288"/>
                  <a:gd name="connsiteX60" fmla="*/ 298212 w 331788"/>
                  <a:gd name="connsiteY60" fmla="*/ 180579 h 268288"/>
                  <a:gd name="connsiteX61" fmla="*/ 265927 w 331788"/>
                  <a:gd name="connsiteY61" fmla="*/ 225723 h 268288"/>
                  <a:gd name="connsiteX62" fmla="*/ 262053 w 331788"/>
                  <a:gd name="connsiteY62" fmla="*/ 227013 h 268288"/>
                  <a:gd name="connsiteX63" fmla="*/ 258179 w 331788"/>
                  <a:gd name="connsiteY63" fmla="*/ 225723 h 268288"/>
                  <a:gd name="connsiteX64" fmla="*/ 227186 w 331788"/>
                  <a:gd name="connsiteY64" fmla="*/ 180579 h 268288"/>
                  <a:gd name="connsiteX65" fmla="*/ 223311 w 331788"/>
                  <a:gd name="connsiteY65" fmla="*/ 177999 h 268288"/>
                  <a:gd name="connsiteX66" fmla="*/ 95464 w 331788"/>
                  <a:gd name="connsiteY66" fmla="*/ 177999 h 268288"/>
                  <a:gd name="connsiteX67" fmla="*/ 82550 w 331788"/>
                  <a:gd name="connsiteY67" fmla="*/ 166390 h 268288"/>
                  <a:gd name="connsiteX68" fmla="*/ 82550 w 331788"/>
                  <a:gd name="connsiteY68" fmla="*/ 12898 h 268288"/>
                  <a:gd name="connsiteX69" fmla="*/ 95464 w 331788"/>
                  <a:gd name="connsiteY69" fmla="*/ 0 h 268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331788" h="268288">
                    <a:moveTo>
                      <a:pt x="9105" y="87313"/>
                    </a:moveTo>
                    <a:cubicBezTo>
                      <a:pt x="9105" y="87313"/>
                      <a:pt x="9105" y="87313"/>
                      <a:pt x="63736" y="87313"/>
                    </a:cubicBezTo>
                    <a:cubicBezTo>
                      <a:pt x="66337" y="87313"/>
                      <a:pt x="67638" y="89880"/>
                      <a:pt x="67638" y="92447"/>
                    </a:cubicBezTo>
                    <a:cubicBezTo>
                      <a:pt x="67638" y="92447"/>
                      <a:pt x="67638" y="92447"/>
                      <a:pt x="67638" y="172025"/>
                    </a:cubicBezTo>
                    <a:cubicBezTo>
                      <a:pt x="67638" y="183576"/>
                      <a:pt x="78044" y="193845"/>
                      <a:pt x="89750" y="193845"/>
                    </a:cubicBezTo>
                    <a:cubicBezTo>
                      <a:pt x="89750" y="193845"/>
                      <a:pt x="89750" y="193845"/>
                      <a:pt x="196410" y="193845"/>
                    </a:cubicBezTo>
                    <a:cubicBezTo>
                      <a:pt x="199012" y="193845"/>
                      <a:pt x="201613" y="195128"/>
                      <a:pt x="201613" y="197695"/>
                    </a:cubicBezTo>
                    <a:cubicBezTo>
                      <a:pt x="201613" y="197695"/>
                      <a:pt x="201613" y="197695"/>
                      <a:pt x="201613" y="220798"/>
                    </a:cubicBezTo>
                    <a:cubicBezTo>
                      <a:pt x="201613" y="225932"/>
                      <a:pt x="197711" y="229783"/>
                      <a:pt x="192508" y="229783"/>
                    </a:cubicBezTo>
                    <a:cubicBezTo>
                      <a:pt x="192508" y="229783"/>
                      <a:pt x="192508" y="229783"/>
                      <a:pt x="88450" y="229783"/>
                    </a:cubicBezTo>
                    <a:cubicBezTo>
                      <a:pt x="87149" y="229783"/>
                      <a:pt x="85848" y="229783"/>
                      <a:pt x="84547" y="231066"/>
                    </a:cubicBezTo>
                    <a:cubicBezTo>
                      <a:pt x="84547" y="231066"/>
                      <a:pt x="84547" y="231066"/>
                      <a:pt x="59834" y="265721"/>
                    </a:cubicBezTo>
                    <a:cubicBezTo>
                      <a:pt x="58533" y="267005"/>
                      <a:pt x="57232" y="268288"/>
                      <a:pt x="55931" y="268288"/>
                    </a:cubicBezTo>
                    <a:cubicBezTo>
                      <a:pt x="54631" y="268288"/>
                      <a:pt x="53330" y="267005"/>
                      <a:pt x="52029" y="265721"/>
                    </a:cubicBezTo>
                    <a:cubicBezTo>
                      <a:pt x="52029" y="265721"/>
                      <a:pt x="52029" y="265721"/>
                      <a:pt x="27315" y="231066"/>
                    </a:cubicBezTo>
                    <a:cubicBezTo>
                      <a:pt x="26015" y="229783"/>
                      <a:pt x="24714" y="229783"/>
                      <a:pt x="23413" y="229783"/>
                    </a:cubicBezTo>
                    <a:cubicBezTo>
                      <a:pt x="23413" y="229783"/>
                      <a:pt x="23413" y="229783"/>
                      <a:pt x="9105" y="229783"/>
                    </a:cubicBezTo>
                    <a:cubicBezTo>
                      <a:pt x="3902" y="229783"/>
                      <a:pt x="0" y="225932"/>
                      <a:pt x="0" y="220798"/>
                    </a:cubicBezTo>
                    <a:cubicBezTo>
                      <a:pt x="0" y="220798"/>
                      <a:pt x="0" y="220798"/>
                      <a:pt x="0" y="96298"/>
                    </a:cubicBezTo>
                    <a:cubicBezTo>
                      <a:pt x="0" y="91164"/>
                      <a:pt x="3902" y="87313"/>
                      <a:pt x="9105" y="87313"/>
                    </a:cubicBezTo>
                    <a:close/>
                    <a:moveTo>
                      <a:pt x="200880" y="25400"/>
                    </a:moveTo>
                    <a:cubicBezTo>
                      <a:pt x="200880" y="25400"/>
                      <a:pt x="199567" y="26702"/>
                      <a:pt x="199567" y="28004"/>
                    </a:cubicBezTo>
                    <a:cubicBezTo>
                      <a:pt x="199567" y="28004"/>
                      <a:pt x="199567" y="28004"/>
                      <a:pt x="199567" y="39723"/>
                    </a:cubicBezTo>
                    <a:cubicBezTo>
                      <a:pt x="186440" y="42328"/>
                      <a:pt x="178563" y="52744"/>
                      <a:pt x="178563" y="64463"/>
                    </a:cubicBezTo>
                    <a:cubicBezTo>
                      <a:pt x="178563" y="85297"/>
                      <a:pt x="196942" y="90506"/>
                      <a:pt x="208757" y="94412"/>
                    </a:cubicBezTo>
                    <a:cubicBezTo>
                      <a:pt x="221884" y="98318"/>
                      <a:pt x="223197" y="99621"/>
                      <a:pt x="223197" y="103527"/>
                    </a:cubicBezTo>
                    <a:cubicBezTo>
                      <a:pt x="223197" y="108735"/>
                      <a:pt x="215320" y="110037"/>
                      <a:pt x="210069" y="110037"/>
                    </a:cubicBezTo>
                    <a:cubicBezTo>
                      <a:pt x="203506" y="110037"/>
                      <a:pt x="196942" y="107433"/>
                      <a:pt x="193004" y="103527"/>
                    </a:cubicBezTo>
                    <a:cubicBezTo>
                      <a:pt x="193004" y="103527"/>
                      <a:pt x="193004" y="103527"/>
                      <a:pt x="189065" y="99621"/>
                    </a:cubicBezTo>
                    <a:cubicBezTo>
                      <a:pt x="189065" y="99621"/>
                      <a:pt x="187753" y="99621"/>
                      <a:pt x="186440" y="99621"/>
                    </a:cubicBezTo>
                    <a:cubicBezTo>
                      <a:pt x="186440" y="99621"/>
                      <a:pt x="186440" y="99621"/>
                      <a:pt x="175938" y="111340"/>
                    </a:cubicBezTo>
                    <a:cubicBezTo>
                      <a:pt x="174625" y="111340"/>
                      <a:pt x="174625" y="111340"/>
                      <a:pt x="174625" y="112642"/>
                    </a:cubicBezTo>
                    <a:cubicBezTo>
                      <a:pt x="174625" y="112642"/>
                      <a:pt x="174625" y="112642"/>
                      <a:pt x="174625" y="113944"/>
                    </a:cubicBezTo>
                    <a:cubicBezTo>
                      <a:pt x="174625" y="113944"/>
                      <a:pt x="174625" y="113944"/>
                      <a:pt x="178563" y="116548"/>
                    </a:cubicBezTo>
                    <a:cubicBezTo>
                      <a:pt x="183814" y="121756"/>
                      <a:pt x="191691" y="126965"/>
                      <a:pt x="199567" y="128267"/>
                    </a:cubicBezTo>
                    <a:cubicBezTo>
                      <a:pt x="199567" y="128267"/>
                      <a:pt x="199567" y="128267"/>
                      <a:pt x="199567" y="139986"/>
                    </a:cubicBezTo>
                    <a:cubicBezTo>
                      <a:pt x="199567" y="141288"/>
                      <a:pt x="200880" y="141288"/>
                      <a:pt x="200880" y="141288"/>
                    </a:cubicBezTo>
                    <a:cubicBezTo>
                      <a:pt x="200880" y="141288"/>
                      <a:pt x="200880" y="141288"/>
                      <a:pt x="216633" y="141288"/>
                    </a:cubicBezTo>
                    <a:cubicBezTo>
                      <a:pt x="217946" y="141288"/>
                      <a:pt x="219259" y="141288"/>
                      <a:pt x="219259" y="139986"/>
                    </a:cubicBezTo>
                    <a:cubicBezTo>
                      <a:pt x="219259" y="139986"/>
                      <a:pt x="219259" y="139986"/>
                      <a:pt x="219259" y="128267"/>
                    </a:cubicBezTo>
                    <a:cubicBezTo>
                      <a:pt x="233699" y="125663"/>
                      <a:pt x="242888" y="116548"/>
                      <a:pt x="242888" y="103527"/>
                    </a:cubicBezTo>
                    <a:cubicBezTo>
                      <a:pt x="242888" y="83995"/>
                      <a:pt x="225822" y="78787"/>
                      <a:pt x="214008" y="74880"/>
                    </a:cubicBezTo>
                    <a:cubicBezTo>
                      <a:pt x="199567" y="70974"/>
                      <a:pt x="198255" y="69672"/>
                      <a:pt x="198255" y="64463"/>
                    </a:cubicBezTo>
                    <a:cubicBezTo>
                      <a:pt x="198255" y="59255"/>
                      <a:pt x="206131" y="56651"/>
                      <a:pt x="211382" y="56651"/>
                    </a:cubicBezTo>
                    <a:cubicBezTo>
                      <a:pt x="216633" y="56651"/>
                      <a:pt x="223197" y="59255"/>
                      <a:pt x="227135" y="60557"/>
                    </a:cubicBezTo>
                    <a:cubicBezTo>
                      <a:pt x="227135" y="60557"/>
                      <a:pt x="227135" y="60557"/>
                      <a:pt x="229761" y="63161"/>
                    </a:cubicBezTo>
                    <a:cubicBezTo>
                      <a:pt x="231073" y="64463"/>
                      <a:pt x="232386" y="64463"/>
                      <a:pt x="233699" y="63161"/>
                    </a:cubicBezTo>
                    <a:cubicBezTo>
                      <a:pt x="233699" y="63161"/>
                      <a:pt x="233699" y="63161"/>
                      <a:pt x="241575" y="50140"/>
                    </a:cubicBezTo>
                    <a:cubicBezTo>
                      <a:pt x="242888" y="48838"/>
                      <a:pt x="241575" y="47536"/>
                      <a:pt x="241575" y="47536"/>
                    </a:cubicBezTo>
                    <a:cubicBezTo>
                      <a:pt x="241575" y="47536"/>
                      <a:pt x="241575" y="47536"/>
                      <a:pt x="237637" y="44932"/>
                    </a:cubicBezTo>
                    <a:cubicBezTo>
                      <a:pt x="232386" y="41025"/>
                      <a:pt x="225822" y="39723"/>
                      <a:pt x="219259" y="38421"/>
                    </a:cubicBezTo>
                    <a:cubicBezTo>
                      <a:pt x="219259" y="38421"/>
                      <a:pt x="219259" y="38421"/>
                      <a:pt x="219259" y="28004"/>
                    </a:cubicBezTo>
                    <a:cubicBezTo>
                      <a:pt x="219259" y="26702"/>
                      <a:pt x="217946" y="25400"/>
                      <a:pt x="216633" y="25400"/>
                    </a:cubicBezTo>
                    <a:cubicBezTo>
                      <a:pt x="216633" y="25400"/>
                      <a:pt x="216633" y="25400"/>
                      <a:pt x="200880" y="25400"/>
                    </a:cubicBezTo>
                    <a:close/>
                    <a:moveTo>
                      <a:pt x="95464" y="0"/>
                    </a:moveTo>
                    <a:cubicBezTo>
                      <a:pt x="95464" y="0"/>
                      <a:pt x="95464" y="0"/>
                      <a:pt x="320166" y="0"/>
                    </a:cubicBezTo>
                    <a:cubicBezTo>
                      <a:pt x="326622" y="0"/>
                      <a:pt x="331788" y="6449"/>
                      <a:pt x="331788" y="12898"/>
                    </a:cubicBezTo>
                    <a:cubicBezTo>
                      <a:pt x="331788" y="12898"/>
                      <a:pt x="331788" y="12898"/>
                      <a:pt x="331788" y="166390"/>
                    </a:cubicBezTo>
                    <a:cubicBezTo>
                      <a:pt x="331788" y="172840"/>
                      <a:pt x="326622" y="177999"/>
                      <a:pt x="320166" y="177999"/>
                    </a:cubicBezTo>
                    <a:cubicBezTo>
                      <a:pt x="320166" y="177999"/>
                      <a:pt x="320166" y="177999"/>
                      <a:pt x="302086" y="177999"/>
                    </a:cubicBezTo>
                    <a:cubicBezTo>
                      <a:pt x="300795" y="177999"/>
                      <a:pt x="299503" y="179289"/>
                      <a:pt x="298212" y="180579"/>
                    </a:cubicBezTo>
                    <a:cubicBezTo>
                      <a:pt x="298212" y="180579"/>
                      <a:pt x="298212" y="180579"/>
                      <a:pt x="265927" y="225723"/>
                    </a:cubicBezTo>
                    <a:cubicBezTo>
                      <a:pt x="265927" y="227013"/>
                      <a:pt x="263344" y="227013"/>
                      <a:pt x="262053" y="227013"/>
                    </a:cubicBezTo>
                    <a:cubicBezTo>
                      <a:pt x="260762" y="227013"/>
                      <a:pt x="259470" y="227013"/>
                      <a:pt x="258179" y="225723"/>
                    </a:cubicBezTo>
                    <a:cubicBezTo>
                      <a:pt x="258179" y="225723"/>
                      <a:pt x="258179" y="225723"/>
                      <a:pt x="227186" y="180579"/>
                    </a:cubicBezTo>
                    <a:cubicBezTo>
                      <a:pt x="225894" y="179289"/>
                      <a:pt x="224603" y="177999"/>
                      <a:pt x="223311" y="177999"/>
                    </a:cubicBezTo>
                    <a:cubicBezTo>
                      <a:pt x="223311" y="177999"/>
                      <a:pt x="223311" y="177999"/>
                      <a:pt x="95464" y="177999"/>
                    </a:cubicBezTo>
                    <a:cubicBezTo>
                      <a:pt x="89007" y="177999"/>
                      <a:pt x="82550" y="172840"/>
                      <a:pt x="82550" y="166390"/>
                    </a:cubicBezTo>
                    <a:cubicBezTo>
                      <a:pt x="82550" y="166390"/>
                      <a:pt x="82550" y="166390"/>
                      <a:pt x="82550" y="12898"/>
                    </a:cubicBezTo>
                    <a:cubicBezTo>
                      <a:pt x="82550" y="6449"/>
                      <a:pt x="89007" y="0"/>
                      <a:pt x="954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8139354" y="1653267"/>
              <a:ext cx="489858" cy="489858"/>
              <a:chOff x="7698094" y="1653267"/>
              <a:chExt cx="489858" cy="489858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7698094" y="1653267"/>
                <a:ext cx="489858" cy="48985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任意多边形: 形状 31"/>
              <p:cNvSpPr/>
              <p:nvPr/>
            </p:nvSpPr>
            <p:spPr bwMode="auto">
              <a:xfrm>
                <a:off x="7831850" y="1789278"/>
                <a:ext cx="212129" cy="210099"/>
              </a:xfrm>
              <a:custGeom>
                <a:avLst/>
                <a:gdLst>
                  <a:gd name="connsiteX0" fmla="*/ 292147 w 331788"/>
                  <a:gd name="connsiteY0" fmla="*/ 109538 h 328613"/>
                  <a:gd name="connsiteX1" fmla="*/ 327025 w 331788"/>
                  <a:gd name="connsiteY1" fmla="*/ 145621 h 328613"/>
                  <a:gd name="connsiteX2" fmla="*/ 327025 w 331788"/>
                  <a:gd name="connsiteY2" fmla="*/ 229385 h 328613"/>
                  <a:gd name="connsiteX3" fmla="*/ 293438 w 331788"/>
                  <a:gd name="connsiteY3" fmla="*/ 264179 h 328613"/>
                  <a:gd name="connsiteX4" fmla="*/ 252101 w 331788"/>
                  <a:gd name="connsiteY4" fmla="*/ 264179 h 328613"/>
                  <a:gd name="connsiteX5" fmla="*/ 252101 w 331788"/>
                  <a:gd name="connsiteY5" fmla="*/ 319593 h 328613"/>
                  <a:gd name="connsiteX6" fmla="*/ 243059 w 331788"/>
                  <a:gd name="connsiteY6" fmla="*/ 328613 h 328613"/>
                  <a:gd name="connsiteX7" fmla="*/ 205596 w 331788"/>
                  <a:gd name="connsiteY7" fmla="*/ 328613 h 328613"/>
                  <a:gd name="connsiteX8" fmla="*/ 195262 w 331788"/>
                  <a:gd name="connsiteY8" fmla="*/ 319593 h 328613"/>
                  <a:gd name="connsiteX9" fmla="*/ 195262 w 331788"/>
                  <a:gd name="connsiteY9" fmla="*/ 235829 h 328613"/>
                  <a:gd name="connsiteX10" fmla="*/ 224973 w 331788"/>
                  <a:gd name="connsiteY10" fmla="*/ 207478 h 328613"/>
                  <a:gd name="connsiteX11" fmla="*/ 255976 w 331788"/>
                  <a:gd name="connsiteY11" fmla="*/ 207478 h 328613"/>
                  <a:gd name="connsiteX12" fmla="*/ 255976 w 331788"/>
                  <a:gd name="connsiteY12" fmla="*/ 145621 h 328613"/>
                  <a:gd name="connsiteX13" fmla="*/ 292147 w 331788"/>
                  <a:gd name="connsiteY13" fmla="*/ 109538 h 328613"/>
                  <a:gd name="connsiteX14" fmla="*/ 38473 w 331788"/>
                  <a:gd name="connsiteY14" fmla="*/ 109538 h 328613"/>
                  <a:gd name="connsiteX15" fmla="*/ 75079 w 331788"/>
                  <a:gd name="connsiteY15" fmla="*/ 145621 h 328613"/>
                  <a:gd name="connsiteX16" fmla="*/ 75079 w 331788"/>
                  <a:gd name="connsiteY16" fmla="*/ 207478 h 328613"/>
                  <a:gd name="connsiteX17" fmla="*/ 106456 w 331788"/>
                  <a:gd name="connsiteY17" fmla="*/ 207478 h 328613"/>
                  <a:gd name="connsiteX18" fmla="*/ 136525 w 331788"/>
                  <a:gd name="connsiteY18" fmla="*/ 235829 h 328613"/>
                  <a:gd name="connsiteX19" fmla="*/ 136525 w 331788"/>
                  <a:gd name="connsiteY19" fmla="*/ 319593 h 328613"/>
                  <a:gd name="connsiteX20" fmla="*/ 126066 w 331788"/>
                  <a:gd name="connsiteY20" fmla="*/ 328613 h 328613"/>
                  <a:gd name="connsiteX21" fmla="*/ 88153 w 331788"/>
                  <a:gd name="connsiteY21" fmla="*/ 328613 h 328613"/>
                  <a:gd name="connsiteX22" fmla="*/ 79001 w 331788"/>
                  <a:gd name="connsiteY22" fmla="*/ 319593 h 328613"/>
                  <a:gd name="connsiteX23" fmla="*/ 79001 w 331788"/>
                  <a:gd name="connsiteY23" fmla="*/ 264179 h 328613"/>
                  <a:gd name="connsiteX24" fmla="*/ 37166 w 331788"/>
                  <a:gd name="connsiteY24" fmla="*/ 264179 h 328613"/>
                  <a:gd name="connsiteX25" fmla="*/ 3175 w 331788"/>
                  <a:gd name="connsiteY25" fmla="*/ 229385 h 328613"/>
                  <a:gd name="connsiteX26" fmla="*/ 3175 w 331788"/>
                  <a:gd name="connsiteY26" fmla="*/ 145621 h 328613"/>
                  <a:gd name="connsiteX27" fmla="*/ 38473 w 331788"/>
                  <a:gd name="connsiteY27" fmla="*/ 109538 h 328613"/>
                  <a:gd name="connsiteX28" fmla="*/ 160734 w 331788"/>
                  <a:gd name="connsiteY28" fmla="*/ 88900 h 328613"/>
                  <a:gd name="connsiteX29" fmla="*/ 171053 w 331788"/>
                  <a:gd name="connsiteY29" fmla="*/ 88900 h 328613"/>
                  <a:gd name="connsiteX30" fmla="*/ 173633 w 331788"/>
                  <a:gd name="connsiteY30" fmla="*/ 90195 h 328613"/>
                  <a:gd name="connsiteX31" fmla="*/ 174923 w 331788"/>
                  <a:gd name="connsiteY31" fmla="*/ 95375 h 328613"/>
                  <a:gd name="connsiteX32" fmla="*/ 169763 w 331788"/>
                  <a:gd name="connsiteY32" fmla="*/ 103146 h 328613"/>
                  <a:gd name="connsiteX33" fmla="*/ 172343 w 331788"/>
                  <a:gd name="connsiteY33" fmla="*/ 123867 h 328613"/>
                  <a:gd name="connsiteX34" fmla="*/ 167184 w 331788"/>
                  <a:gd name="connsiteY34" fmla="*/ 136818 h 328613"/>
                  <a:gd name="connsiteX35" fmla="*/ 164604 w 331788"/>
                  <a:gd name="connsiteY35" fmla="*/ 136818 h 328613"/>
                  <a:gd name="connsiteX36" fmla="*/ 159444 w 331788"/>
                  <a:gd name="connsiteY36" fmla="*/ 123867 h 328613"/>
                  <a:gd name="connsiteX37" fmla="*/ 162024 w 331788"/>
                  <a:gd name="connsiteY37" fmla="*/ 103146 h 328613"/>
                  <a:gd name="connsiteX38" fmla="*/ 156865 w 331788"/>
                  <a:gd name="connsiteY38" fmla="*/ 95375 h 328613"/>
                  <a:gd name="connsiteX39" fmla="*/ 158155 w 331788"/>
                  <a:gd name="connsiteY39" fmla="*/ 90195 h 328613"/>
                  <a:gd name="connsiteX40" fmla="*/ 160734 w 331788"/>
                  <a:gd name="connsiteY40" fmla="*/ 88900 h 328613"/>
                  <a:gd name="connsiteX41" fmla="*/ 136182 w 331788"/>
                  <a:gd name="connsiteY41" fmla="*/ 88900 h 328613"/>
                  <a:gd name="connsiteX42" fmla="*/ 138766 w 331788"/>
                  <a:gd name="connsiteY42" fmla="*/ 91502 h 328613"/>
                  <a:gd name="connsiteX43" fmla="*/ 165893 w 331788"/>
                  <a:gd name="connsiteY43" fmla="*/ 165652 h 328613"/>
                  <a:gd name="connsiteX44" fmla="*/ 193021 w 331788"/>
                  <a:gd name="connsiteY44" fmla="*/ 91502 h 328613"/>
                  <a:gd name="connsiteX45" fmla="*/ 196897 w 331788"/>
                  <a:gd name="connsiteY45" fmla="*/ 90201 h 328613"/>
                  <a:gd name="connsiteX46" fmla="*/ 208523 w 331788"/>
                  <a:gd name="connsiteY46" fmla="*/ 92802 h 328613"/>
                  <a:gd name="connsiteX47" fmla="*/ 231775 w 331788"/>
                  <a:gd name="connsiteY47" fmla="*/ 125325 h 328613"/>
                  <a:gd name="connsiteX48" fmla="*/ 231775 w 331788"/>
                  <a:gd name="connsiteY48" fmla="*/ 176059 h 328613"/>
                  <a:gd name="connsiteX49" fmla="*/ 226608 w 331788"/>
                  <a:gd name="connsiteY49" fmla="*/ 182563 h 328613"/>
                  <a:gd name="connsiteX50" fmla="*/ 105179 w 331788"/>
                  <a:gd name="connsiteY50" fmla="*/ 182563 h 328613"/>
                  <a:gd name="connsiteX51" fmla="*/ 100012 w 331788"/>
                  <a:gd name="connsiteY51" fmla="*/ 176059 h 328613"/>
                  <a:gd name="connsiteX52" fmla="*/ 100012 w 331788"/>
                  <a:gd name="connsiteY52" fmla="*/ 125325 h 328613"/>
                  <a:gd name="connsiteX53" fmla="*/ 123264 w 331788"/>
                  <a:gd name="connsiteY53" fmla="*/ 92802 h 328613"/>
                  <a:gd name="connsiteX54" fmla="*/ 134890 w 331788"/>
                  <a:gd name="connsiteY54" fmla="*/ 90201 h 328613"/>
                  <a:gd name="connsiteX55" fmla="*/ 136182 w 331788"/>
                  <a:gd name="connsiteY55" fmla="*/ 88900 h 328613"/>
                  <a:gd name="connsiteX56" fmla="*/ 292100 w 331788"/>
                  <a:gd name="connsiteY56" fmla="*/ 19050 h 328613"/>
                  <a:gd name="connsiteX57" fmla="*/ 331788 w 331788"/>
                  <a:gd name="connsiteY57" fmla="*/ 58738 h 328613"/>
                  <a:gd name="connsiteX58" fmla="*/ 292100 w 331788"/>
                  <a:gd name="connsiteY58" fmla="*/ 98426 h 328613"/>
                  <a:gd name="connsiteX59" fmla="*/ 252412 w 331788"/>
                  <a:gd name="connsiteY59" fmla="*/ 58738 h 328613"/>
                  <a:gd name="connsiteX60" fmla="*/ 292100 w 331788"/>
                  <a:gd name="connsiteY60" fmla="*/ 19050 h 328613"/>
                  <a:gd name="connsiteX61" fmla="*/ 39688 w 331788"/>
                  <a:gd name="connsiteY61" fmla="*/ 19050 h 328613"/>
                  <a:gd name="connsiteX62" fmla="*/ 79376 w 331788"/>
                  <a:gd name="connsiteY62" fmla="*/ 58738 h 328613"/>
                  <a:gd name="connsiteX63" fmla="*/ 39688 w 331788"/>
                  <a:gd name="connsiteY63" fmla="*/ 98426 h 328613"/>
                  <a:gd name="connsiteX64" fmla="*/ 0 w 331788"/>
                  <a:gd name="connsiteY64" fmla="*/ 58738 h 328613"/>
                  <a:gd name="connsiteX65" fmla="*/ 39688 w 331788"/>
                  <a:gd name="connsiteY65" fmla="*/ 19050 h 328613"/>
                  <a:gd name="connsiteX66" fmla="*/ 165894 w 331788"/>
                  <a:gd name="connsiteY66" fmla="*/ 0 h 328613"/>
                  <a:gd name="connsiteX67" fmla="*/ 204788 w 331788"/>
                  <a:gd name="connsiteY67" fmla="*/ 39688 h 328613"/>
                  <a:gd name="connsiteX68" fmla="*/ 165894 w 331788"/>
                  <a:gd name="connsiteY68" fmla="*/ 79376 h 328613"/>
                  <a:gd name="connsiteX69" fmla="*/ 127000 w 331788"/>
                  <a:gd name="connsiteY69" fmla="*/ 39688 h 328613"/>
                  <a:gd name="connsiteX70" fmla="*/ 165894 w 331788"/>
                  <a:gd name="connsiteY70" fmla="*/ 0 h 328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331788" h="328613">
                    <a:moveTo>
                      <a:pt x="292147" y="109538"/>
                    </a:moveTo>
                    <a:cubicBezTo>
                      <a:pt x="311524" y="109538"/>
                      <a:pt x="327025" y="126291"/>
                      <a:pt x="327025" y="145621"/>
                    </a:cubicBezTo>
                    <a:cubicBezTo>
                      <a:pt x="327025" y="145621"/>
                      <a:pt x="327025" y="145621"/>
                      <a:pt x="327025" y="229385"/>
                    </a:cubicBezTo>
                    <a:cubicBezTo>
                      <a:pt x="327025" y="248715"/>
                      <a:pt x="311524" y="264179"/>
                      <a:pt x="293438" y="264179"/>
                    </a:cubicBezTo>
                    <a:cubicBezTo>
                      <a:pt x="293438" y="264179"/>
                      <a:pt x="293438" y="264179"/>
                      <a:pt x="252101" y="264179"/>
                    </a:cubicBezTo>
                    <a:cubicBezTo>
                      <a:pt x="252101" y="264179"/>
                      <a:pt x="252101" y="264179"/>
                      <a:pt x="252101" y="319593"/>
                    </a:cubicBezTo>
                    <a:cubicBezTo>
                      <a:pt x="252101" y="324747"/>
                      <a:pt x="248226" y="328613"/>
                      <a:pt x="243059" y="328613"/>
                    </a:cubicBezTo>
                    <a:cubicBezTo>
                      <a:pt x="243059" y="328613"/>
                      <a:pt x="243059" y="328613"/>
                      <a:pt x="205596" y="328613"/>
                    </a:cubicBezTo>
                    <a:cubicBezTo>
                      <a:pt x="199138" y="328613"/>
                      <a:pt x="195262" y="324747"/>
                      <a:pt x="195262" y="319593"/>
                    </a:cubicBezTo>
                    <a:cubicBezTo>
                      <a:pt x="195262" y="319593"/>
                      <a:pt x="195262" y="319593"/>
                      <a:pt x="195262" y="235829"/>
                    </a:cubicBezTo>
                    <a:cubicBezTo>
                      <a:pt x="195262" y="220364"/>
                      <a:pt x="208180" y="207478"/>
                      <a:pt x="224973" y="207478"/>
                    </a:cubicBezTo>
                    <a:cubicBezTo>
                      <a:pt x="224973" y="207478"/>
                      <a:pt x="224973" y="207478"/>
                      <a:pt x="255976" y="207478"/>
                    </a:cubicBezTo>
                    <a:cubicBezTo>
                      <a:pt x="255976" y="207478"/>
                      <a:pt x="255976" y="207478"/>
                      <a:pt x="255976" y="145621"/>
                    </a:cubicBezTo>
                    <a:cubicBezTo>
                      <a:pt x="255976" y="126291"/>
                      <a:pt x="271478" y="109538"/>
                      <a:pt x="292147" y="109538"/>
                    </a:cubicBezTo>
                    <a:close/>
                    <a:moveTo>
                      <a:pt x="38473" y="109538"/>
                    </a:moveTo>
                    <a:cubicBezTo>
                      <a:pt x="59391" y="109538"/>
                      <a:pt x="75079" y="126291"/>
                      <a:pt x="75079" y="145621"/>
                    </a:cubicBezTo>
                    <a:cubicBezTo>
                      <a:pt x="75079" y="145621"/>
                      <a:pt x="75079" y="145621"/>
                      <a:pt x="75079" y="207478"/>
                    </a:cubicBezTo>
                    <a:cubicBezTo>
                      <a:pt x="75079" y="207478"/>
                      <a:pt x="75079" y="207478"/>
                      <a:pt x="106456" y="207478"/>
                    </a:cubicBezTo>
                    <a:cubicBezTo>
                      <a:pt x="123451" y="207478"/>
                      <a:pt x="136525" y="220364"/>
                      <a:pt x="136525" y="235829"/>
                    </a:cubicBezTo>
                    <a:cubicBezTo>
                      <a:pt x="136525" y="235829"/>
                      <a:pt x="136525" y="235829"/>
                      <a:pt x="136525" y="319593"/>
                    </a:cubicBezTo>
                    <a:cubicBezTo>
                      <a:pt x="136525" y="324747"/>
                      <a:pt x="132603" y="328613"/>
                      <a:pt x="126066" y="328613"/>
                    </a:cubicBezTo>
                    <a:cubicBezTo>
                      <a:pt x="126066" y="328613"/>
                      <a:pt x="126066" y="328613"/>
                      <a:pt x="88153" y="328613"/>
                    </a:cubicBezTo>
                    <a:cubicBezTo>
                      <a:pt x="82923" y="328613"/>
                      <a:pt x="79001" y="324747"/>
                      <a:pt x="79001" y="319593"/>
                    </a:cubicBezTo>
                    <a:cubicBezTo>
                      <a:pt x="79001" y="319593"/>
                      <a:pt x="79001" y="319593"/>
                      <a:pt x="79001" y="264179"/>
                    </a:cubicBezTo>
                    <a:cubicBezTo>
                      <a:pt x="79001" y="264179"/>
                      <a:pt x="79001" y="264179"/>
                      <a:pt x="37166" y="264179"/>
                    </a:cubicBezTo>
                    <a:cubicBezTo>
                      <a:pt x="18863" y="264179"/>
                      <a:pt x="3175" y="248715"/>
                      <a:pt x="3175" y="229385"/>
                    </a:cubicBezTo>
                    <a:cubicBezTo>
                      <a:pt x="3175" y="229385"/>
                      <a:pt x="3175" y="229385"/>
                      <a:pt x="3175" y="145621"/>
                    </a:cubicBezTo>
                    <a:cubicBezTo>
                      <a:pt x="3175" y="126291"/>
                      <a:pt x="18863" y="109538"/>
                      <a:pt x="38473" y="109538"/>
                    </a:cubicBezTo>
                    <a:close/>
                    <a:moveTo>
                      <a:pt x="160734" y="88900"/>
                    </a:moveTo>
                    <a:cubicBezTo>
                      <a:pt x="160734" y="88900"/>
                      <a:pt x="160734" y="88900"/>
                      <a:pt x="171053" y="88900"/>
                    </a:cubicBezTo>
                    <a:cubicBezTo>
                      <a:pt x="172343" y="88900"/>
                      <a:pt x="173633" y="90195"/>
                      <a:pt x="173633" y="90195"/>
                    </a:cubicBezTo>
                    <a:cubicBezTo>
                      <a:pt x="174923" y="92785"/>
                      <a:pt x="176213" y="94080"/>
                      <a:pt x="174923" y="95375"/>
                    </a:cubicBezTo>
                    <a:cubicBezTo>
                      <a:pt x="174923" y="95375"/>
                      <a:pt x="174923" y="95375"/>
                      <a:pt x="169763" y="103146"/>
                    </a:cubicBezTo>
                    <a:cubicBezTo>
                      <a:pt x="169763" y="103146"/>
                      <a:pt x="169763" y="103146"/>
                      <a:pt x="172343" y="123867"/>
                    </a:cubicBezTo>
                    <a:cubicBezTo>
                      <a:pt x="172343" y="123867"/>
                      <a:pt x="172343" y="123867"/>
                      <a:pt x="167184" y="136818"/>
                    </a:cubicBezTo>
                    <a:cubicBezTo>
                      <a:pt x="167184" y="138113"/>
                      <a:pt x="164604" y="138113"/>
                      <a:pt x="164604" y="136818"/>
                    </a:cubicBezTo>
                    <a:cubicBezTo>
                      <a:pt x="164604" y="136818"/>
                      <a:pt x="164604" y="136818"/>
                      <a:pt x="159444" y="123867"/>
                    </a:cubicBezTo>
                    <a:cubicBezTo>
                      <a:pt x="159444" y="123867"/>
                      <a:pt x="159444" y="123867"/>
                      <a:pt x="162024" y="103146"/>
                    </a:cubicBezTo>
                    <a:cubicBezTo>
                      <a:pt x="162024" y="103146"/>
                      <a:pt x="162024" y="103146"/>
                      <a:pt x="156865" y="95375"/>
                    </a:cubicBezTo>
                    <a:cubicBezTo>
                      <a:pt x="155575" y="94080"/>
                      <a:pt x="156865" y="92785"/>
                      <a:pt x="158155" y="90195"/>
                    </a:cubicBezTo>
                    <a:cubicBezTo>
                      <a:pt x="158155" y="90195"/>
                      <a:pt x="159444" y="88900"/>
                      <a:pt x="160734" y="88900"/>
                    </a:cubicBezTo>
                    <a:close/>
                    <a:moveTo>
                      <a:pt x="136182" y="88900"/>
                    </a:moveTo>
                    <a:cubicBezTo>
                      <a:pt x="137474" y="88900"/>
                      <a:pt x="138766" y="90201"/>
                      <a:pt x="138766" y="91502"/>
                    </a:cubicBezTo>
                    <a:cubicBezTo>
                      <a:pt x="138766" y="91502"/>
                      <a:pt x="138766" y="91502"/>
                      <a:pt x="165893" y="165652"/>
                    </a:cubicBezTo>
                    <a:cubicBezTo>
                      <a:pt x="165893" y="165652"/>
                      <a:pt x="165893" y="165652"/>
                      <a:pt x="193021" y="91502"/>
                    </a:cubicBezTo>
                    <a:cubicBezTo>
                      <a:pt x="193021" y="90201"/>
                      <a:pt x="195605" y="88900"/>
                      <a:pt x="196897" y="90201"/>
                    </a:cubicBezTo>
                    <a:cubicBezTo>
                      <a:pt x="196897" y="90201"/>
                      <a:pt x="196897" y="90201"/>
                      <a:pt x="208523" y="92802"/>
                    </a:cubicBezTo>
                    <a:cubicBezTo>
                      <a:pt x="222733" y="98006"/>
                      <a:pt x="231775" y="111015"/>
                      <a:pt x="231775" y="125325"/>
                    </a:cubicBezTo>
                    <a:cubicBezTo>
                      <a:pt x="231775" y="125325"/>
                      <a:pt x="231775" y="125325"/>
                      <a:pt x="231775" y="176059"/>
                    </a:cubicBezTo>
                    <a:cubicBezTo>
                      <a:pt x="231775" y="179961"/>
                      <a:pt x="229192" y="182563"/>
                      <a:pt x="226608" y="182563"/>
                    </a:cubicBezTo>
                    <a:cubicBezTo>
                      <a:pt x="226608" y="182563"/>
                      <a:pt x="226608" y="182563"/>
                      <a:pt x="105179" y="182563"/>
                    </a:cubicBezTo>
                    <a:cubicBezTo>
                      <a:pt x="102595" y="182563"/>
                      <a:pt x="100012" y="179961"/>
                      <a:pt x="100012" y="176059"/>
                    </a:cubicBezTo>
                    <a:cubicBezTo>
                      <a:pt x="100012" y="176059"/>
                      <a:pt x="100012" y="176059"/>
                      <a:pt x="100012" y="125325"/>
                    </a:cubicBezTo>
                    <a:cubicBezTo>
                      <a:pt x="100012" y="111015"/>
                      <a:pt x="109054" y="98006"/>
                      <a:pt x="123264" y="92802"/>
                    </a:cubicBezTo>
                    <a:cubicBezTo>
                      <a:pt x="123264" y="92802"/>
                      <a:pt x="123264" y="92802"/>
                      <a:pt x="134890" y="90201"/>
                    </a:cubicBezTo>
                    <a:cubicBezTo>
                      <a:pt x="134890" y="88900"/>
                      <a:pt x="134890" y="88900"/>
                      <a:pt x="136182" y="88900"/>
                    </a:cubicBezTo>
                    <a:close/>
                    <a:moveTo>
                      <a:pt x="292100" y="19050"/>
                    </a:moveTo>
                    <a:cubicBezTo>
                      <a:pt x="314019" y="19050"/>
                      <a:pt x="331788" y="36819"/>
                      <a:pt x="331788" y="58738"/>
                    </a:cubicBezTo>
                    <a:cubicBezTo>
                      <a:pt x="331788" y="80657"/>
                      <a:pt x="314019" y="98426"/>
                      <a:pt x="292100" y="98426"/>
                    </a:cubicBezTo>
                    <a:cubicBezTo>
                      <a:pt x="270181" y="98426"/>
                      <a:pt x="252412" y="80657"/>
                      <a:pt x="252412" y="58738"/>
                    </a:cubicBezTo>
                    <a:cubicBezTo>
                      <a:pt x="252412" y="36819"/>
                      <a:pt x="270181" y="19050"/>
                      <a:pt x="292100" y="19050"/>
                    </a:cubicBezTo>
                    <a:close/>
                    <a:moveTo>
                      <a:pt x="39688" y="19050"/>
                    </a:moveTo>
                    <a:cubicBezTo>
                      <a:pt x="61607" y="19050"/>
                      <a:pt x="79376" y="36819"/>
                      <a:pt x="79376" y="58738"/>
                    </a:cubicBezTo>
                    <a:cubicBezTo>
                      <a:pt x="79376" y="80657"/>
                      <a:pt x="61607" y="98426"/>
                      <a:pt x="39688" y="98426"/>
                    </a:cubicBezTo>
                    <a:cubicBezTo>
                      <a:pt x="17769" y="98426"/>
                      <a:pt x="0" y="80657"/>
                      <a:pt x="0" y="58738"/>
                    </a:cubicBezTo>
                    <a:cubicBezTo>
                      <a:pt x="0" y="36819"/>
                      <a:pt x="17769" y="19050"/>
                      <a:pt x="39688" y="19050"/>
                    </a:cubicBezTo>
                    <a:close/>
                    <a:moveTo>
                      <a:pt x="165894" y="0"/>
                    </a:moveTo>
                    <a:cubicBezTo>
                      <a:pt x="187375" y="0"/>
                      <a:pt x="204788" y="17769"/>
                      <a:pt x="204788" y="39688"/>
                    </a:cubicBezTo>
                    <a:cubicBezTo>
                      <a:pt x="204788" y="61607"/>
                      <a:pt x="187375" y="79376"/>
                      <a:pt x="165894" y="79376"/>
                    </a:cubicBezTo>
                    <a:cubicBezTo>
                      <a:pt x="144413" y="79376"/>
                      <a:pt x="127000" y="61607"/>
                      <a:pt x="127000" y="39688"/>
                    </a:cubicBezTo>
                    <a:cubicBezTo>
                      <a:pt x="127000" y="17769"/>
                      <a:pt x="144413" y="0"/>
                      <a:pt x="1658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127000" y="1222852"/>
            <a:ext cx="2923899" cy="3131096"/>
            <a:chOff x="169334" y="1630469"/>
            <a:chExt cx="3898531" cy="4174795"/>
          </a:xfrm>
        </p:grpSpPr>
        <p:sp>
          <p:nvSpPr>
            <p:cNvPr id="7" name="矩形 6"/>
            <p:cNvSpPr/>
            <p:nvPr/>
          </p:nvSpPr>
          <p:spPr>
            <a:xfrm>
              <a:off x="858520" y="1630469"/>
              <a:ext cx="2587220" cy="246221"/>
            </a:xfrm>
            <a:prstGeom prst="rect">
              <a:avLst/>
            </a:prstGeom>
          </p:spPr>
          <p:txBody>
            <a:bodyPr wrap="none" lIns="144000" tIns="0" rIns="144000" bIns="0">
              <a:normAutofit fontScale="87500" lnSpcReduction="20000"/>
            </a:bodyPr>
            <a:lstStyle/>
            <a:p>
              <a:pPr algn="r"/>
              <a:r>
                <a:rPr lang="zh-CN" altLang="en-US" sz="1600" b="1" dirty="0">
                  <a:solidFill>
                    <a:schemeClr val="accent1"/>
                  </a:solidFill>
                </a:rPr>
                <a:t>用户注册与登录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858520" y="1876690"/>
              <a:ext cx="2587220" cy="536011"/>
            </a:xfrm>
            <a:prstGeom prst="rect">
              <a:avLst/>
            </a:prstGeom>
          </p:spPr>
          <p:txBody>
            <a:bodyPr wrap="square" lIns="144000" tIns="0" rIns="144000" bIns="0">
              <a:normAutofit fontScale="80000" lnSpcReduction="100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100">
                  <a:solidFill>
                    <a:schemeClr val="dk1">
                      <a:lumMod val="100000"/>
                    </a:schemeClr>
                  </a:solidFill>
                </a:rPr>
                <a:t>新用户可以通过注册账号来登陆登陆后才能进行购买，查询订单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858520" y="3419006"/>
              <a:ext cx="2587220" cy="246221"/>
            </a:xfrm>
            <a:prstGeom prst="rect">
              <a:avLst/>
            </a:prstGeom>
          </p:spPr>
          <p:txBody>
            <a:bodyPr wrap="none" lIns="144000" tIns="0" rIns="144000" bIns="0">
              <a:normAutofit fontScale="87500" lnSpcReduction="20000"/>
            </a:bodyPr>
            <a:lstStyle/>
            <a:p>
              <a:pPr algn="r"/>
              <a:r>
                <a:rPr lang="zh-CN" altLang="en-US" sz="1600" b="1" dirty="0">
                  <a:solidFill>
                    <a:schemeClr val="accent3"/>
                  </a:solidFill>
                </a:rPr>
                <a:t>影片详细内容</a:t>
              </a:r>
              <a:endParaRPr lang="en-US" altLang="zh-CN" sz="1600" b="1" dirty="0">
                <a:solidFill>
                  <a:schemeClr val="accent3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69334" y="3665009"/>
              <a:ext cx="3276600" cy="619760"/>
            </a:xfrm>
            <a:prstGeom prst="rect">
              <a:avLst/>
            </a:prstGeom>
          </p:spPr>
          <p:txBody>
            <a:bodyPr wrap="square" lIns="144000" tIns="0" rIns="144000" bIns="0">
              <a:no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900">
                  <a:solidFill>
                    <a:schemeClr val="dk1">
                      <a:lumMod val="100000"/>
                    </a:schemeClr>
                  </a:solidFill>
                </a:rPr>
                <a:t>点击进入后可以查看电影的详细信息</a:t>
              </a:r>
            </a:p>
            <a:p>
              <a:pPr algn="r">
                <a:lnSpc>
                  <a:spcPct val="120000"/>
                </a:lnSpc>
              </a:pPr>
              <a:r>
                <a:rPr lang="zh-CN" altLang="en-US" sz="900">
                  <a:solidFill>
                    <a:schemeClr val="dk1">
                      <a:lumMod val="100000"/>
                    </a:schemeClr>
                  </a:solidFill>
                </a:rPr>
                <a:t>  包括：时长，价格，版权，上映的时间等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858520" y="5023032"/>
              <a:ext cx="2587220" cy="246221"/>
            </a:xfrm>
            <a:prstGeom prst="rect">
              <a:avLst/>
            </a:prstGeom>
          </p:spPr>
          <p:txBody>
            <a:bodyPr wrap="none" lIns="144000" tIns="0" rIns="144000" bIns="0">
              <a:normAutofit fontScale="87500" lnSpcReduction="20000"/>
            </a:bodyPr>
            <a:lstStyle/>
            <a:p>
              <a:pPr algn="r"/>
              <a:r>
                <a:rPr lang="zh-CN" altLang="en-US" sz="1600" b="1" dirty="0">
                  <a:solidFill>
                    <a:schemeClr val="accent5"/>
                  </a:solidFill>
                </a:rPr>
                <a:t>生产订单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858520" y="5269253"/>
              <a:ext cx="2587220" cy="536011"/>
            </a:xfrm>
            <a:prstGeom prst="rect">
              <a:avLst/>
            </a:prstGeom>
          </p:spPr>
          <p:txBody>
            <a:bodyPr wrap="square" lIns="144000" tIns="0" rIns="144000" bIns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900">
                  <a:solidFill>
                    <a:schemeClr val="dk1">
                      <a:lumMod val="100000"/>
                    </a:schemeClr>
                  </a:solidFill>
                </a:rPr>
                <a:t>提供用户选择需要购买的影片生成订单，及取消订单等操作</a:t>
              </a: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3578007" y="1653267"/>
              <a:ext cx="489858" cy="489858"/>
              <a:chOff x="1363763" y="1653267"/>
              <a:chExt cx="489858" cy="489858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1363763" y="1653267"/>
                <a:ext cx="489858" cy="489858"/>
              </a:xfrm>
              <a:prstGeom prst="ellipse">
                <a:avLst/>
              </a:pr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 bwMode="auto">
              <a:xfrm>
                <a:off x="1518705" y="1804342"/>
                <a:ext cx="179973" cy="179973"/>
              </a:xfrm>
              <a:custGeom>
                <a:avLst/>
                <a:gdLst>
                  <a:gd name="connsiteX0" fmla="*/ 221853 w 338138"/>
                  <a:gd name="connsiteY0" fmla="*/ 169862 h 338138"/>
                  <a:gd name="connsiteX1" fmla="*/ 243284 w 338138"/>
                  <a:gd name="connsiteY1" fmla="*/ 169862 h 338138"/>
                  <a:gd name="connsiteX2" fmla="*/ 254000 w 338138"/>
                  <a:gd name="connsiteY2" fmla="*/ 180379 h 338138"/>
                  <a:gd name="connsiteX3" fmla="*/ 254000 w 338138"/>
                  <a:gd name="connsiteY3" fmla="*/ 243483 h 338138"/>
                  <a:gd name="connsiteX4" fmla="*/ 243284 w 338138"/>
                  <a:gd name="connsiteY4" fmla="*/ 254000 h 338138"/>
                  <a:gd name="connsiteX5" fmla="*/ 221853 w 338138"/>
                  <a:gd name="connsiteY5" fmla="*/ 254000 h 338138"/>
                  <a:gd name="connsiteX6" fmla="*/ 211137 w 338138"/>
                  <a:gd name="connsiteY6" fmla="*/ 243483 h 338138"/>
                  <a:gd name="connsiteX7" fmla="*/ 211137 w 338138"/>
                  <a:gd name="connsiteY7" fmla="*/ 180379 h 338138"/>
                  <a:gd name="connsiteX8" fmla="*/ 221853 w 338138"/>
                  <a:gd name="connsiteY8" fmla="*/ 169862 h 338138"/>
                  <a:gd name="connsiteX9" fmla="*/ 94853 w 338138"/>
                  <a:gd name="connsiteY9" fmla="*/ 127000 h 338138"/>
                  <a:gd name="connsiteX10" fmla="*/ 116284 w 338138"/>
                  <a:gd name="connsiteY10" fmla="*/ 127000 h 338138"/>
                  <a:gd name="connsiteX11" fmla="*/ 127000 w 338138"/>
                  <a:gd name="connsiteY11" fmla="*/ 137583 h 338138"/>
                  <a:gd name="connsiteX12" fmla="*/ 127000 w 338138"/>
                  <a:gd name="connsiteY12" fmla="*/ 243417 h 338138"/>
                  <a:gd name="connsiteX13" fmla="*/ 116284 w 338138"/>
                  <a:gd name="connsiteY13" fmla="*/ 254000 h 338138"/>
                  <a:gd name="connsiteX14" fmla="*/ 94853 w 338138"/>
                  <a:gd name="connsiteY14" fmla="*/ 254000 h 338138"/>
                  <a:gd name="connsiteX15" fmla="*/ 84137 w 338138"/>
                  <a:gd name="connsiteY15" fmla="*/ 243417 h 338138"/>
                  <a:gd name="connsiteX16" fmla="*/ 84137 w 338138"/>
                  <a:gd name="connsiteY16" fmla="*/ 137583 h 338138"/>
                  <a:gd name="connsiteX17" fmla="*/ 94853 w 338138"/>
                  <a:gd name="connsiteY17" fmla="*/ 127000 h 338138"/>
                  <a:gd name="connsiteX18" fmla="*/ 285353 w 338138"/>
                  <a:gd name="connsiteY18" fmla="*/ 85725 h 338138"/>
                  <a:gd name="connsiteX19" fmla="*/ 306784 w 338138"/>
                  <a:gd name="connsiteY19" fmla="*/ 85725 h 338138"/>
                  <a:gd name="connsiteX20" fmla="*/ 317500 w 338138"/>
                  <a:gd name="connsiteY20" fmla="*/ 96242 h 338138"/>
                  <a:gd name="connsiteX21" fmla="*/ 317500 w 338138"/>
                  <a:gd name="connsiteY21" fmla="*/ 243483 h 338138"/>
                  <a:gd name="connsiteX22" fmla="*/ 306784 w 338138"/>
                  <a:gd name="connsiteY22" fmla="*/ 254000 h 338138"/>
                  <a:gd name="connsiteX23" fmla="*/ 285353 w 338138"/>
                  <a:gd name="connsiteY23" fmla="*/ 254000 h 338138"/>
                  <a:gd name="connsiteX24" fmla="*/ 274637 w 338138"/>
                  <a:gd name="connsiteY24" fmla="*/ 243483 h 338138"/>
                  <a:gd name="connsiteX25" fmla="*/ 274637 w 338138"/>
                  <a:gd name="connsiteY25" fmla="*/ 96242 h 338138"/>
                  <a:gd name="connsiteX26" fmla="*/ 285353 w 338138"/>
                  <a:gd name="connsiteY26" fmla="*/ 85725 h 338138"/>
                  <a:gd name="connsiteX27" fmla="*/ 158353 w 338138"/>
                  <a:gd name="connsiteY27" fmla="*/ 42862 h 338138"/>
                  <a:gd name="connsiteX28" fmla="*/ 179784 w 338138"/>
                  <a:gd name="connsiteY28" fmla="*/ 42862 h 338138"/>
                  <a:gd name="connsiteX29" fmla="*/ 190500 w 338138"/>
                  <a:gd name="connsiteY29" fmla="*/ 53419 h 338138"/>
                  <a:gd name="connsiteX30" fmla="*/ 190500 w 338138"/>
                  <a:gd name="connsiteY30" fmla="*/ 243443 h 338138"/>
                  <a:gd name="connsiteX31" fmla="*/ 179784 w 338138"/>
                  <a:gd name="connsiteY31" fmla="*/ 254000 h 338138"/>
                  <a:gd name="connsiteX32" fmla="*/ 158353 w 338138"/>
                  <a:gd name="connsiteY32" fmla="*/ 254000 h 338138"/>
                  <a:gd name="connsiteX33" fmla="*/ 147637 w 338138"/>
                  <a:gd name="connsiteY33" fmla="*/ 243443 h 338138"/>
                  <a:gd name="connsiteX34" fmla="*/ 147637 w 338138"/>
                  <a:gd name="connsiteY34" fmla="*/ 53419 h 338138"/>
                  <a:gd name="connsiteX35" fmla="*/ 158353 w 338138"/>
                  <a:gd name="connsiteY35" fmla="*/ 42862 h 338138"/>
                  <a:gd name="connsiteX36" fmla="*/ 0 w 338138"/>
                  <a:gd name="connsiteY36" fmla="*/ 0 h 338138"/>
                  <a:gd name="connsiteX37" fmla="*/ 42267 w 338138"/>
                  <a:gd name="connsiteY37" fmla="*/ 0 h 338138"/>
                  <a:gd name="connsiteX38" fmla="*/ 42267 w 338138"/>
                  <a:gd name="connsiteY38" fmla="*/ 295871 h 338138"/>
                  <a:gd name="connsiteX39" fmla="*/ 338138 w 338138"/>
                  <a:gd name="connsiteY39" fmla="*/ 295871 h 338138"/>
                  <a:gd name="connsiteX40" fmla="*/ 338138 w 338138"/>
                  <a:gd name="connsiteY40" fmla="*/ 338138 h 338138"/>
                  <a:gd name="connsiteX41" fmla="*/ 21133 w 338138"/>
                  <a:gd name="connsiteY41" fmla="*/ 338138 h 338138"/>
                  <a:gd name="connsiteX42" fmla="*/ 0 w 338138"/>
                  <a:gd name="connsiteY42" fmla="*/ 317005 h 338138"/>
                  <a:gd name="connsiteX43" fmla="*/ 0 w 338138"/>
                  <a:gd name="connsiteY43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38138" h="338138">
                    <a:moveTo>
                      <a:pt x="221853" y="169862"/>
                    </a:moveTo>
                    <a:cubicBezTo>
                      <a:pt x="221853" y="169862"/>
                      <a:pt x="221853" y="169862"/>
                      <a:pt x="243284" y="169862"/>
                    </a:cubicBezTo>
                    <a:cubicBezTo>
                      <a:pt x="248642" y="169862"/>
                      <a:pt x="254000" y="175121"/>
                      <a:pt x="254000" y="180379"/>
                    </a:cubicBezTo>
                    <a:cubicBezTo>
                      <a:pt x="254000" y="180379"/>
                      <a:pt x="254000" y="180379"/>
                      <a:pt x="254000" y="243483"/>
                    </a:cubicBezTo>
                    <a:cubicBezTo>
                      <a:pt x="254000" y="248742"/>
                      <a:pt x="248642" y="254000"/>
                      <a:pt x="243284" y="254000"/>
                    </a:cubicBezTo>
                    <a:cubicBezTo>
                      <a:pt x="243284" y="254000"/>
                      <a:pt x="243284" y="254000"/>
                      <a:pt x="221853" y="254000"/>
                    </a:cubicBezTo>
                    <a:cubicBezTo>
                      <a:pt x="216495" y="254000"/>
                      <a:pt x="211137" y="248742"/>
                      <a:pt x="211137" y="243483"/>
                    </a:cubicBezTo>
                    <a:cubicBezTo>
                      <a:pt x="211137" y="243483"/>
                      <a:pt x="211137" y="243483"/>
                      <a:pt x="211137" y="180379"/>
                    </a:cubicBezTo>
                    <a:cubicBezTo>
                      <a:pt x="211137" y="175121"/>
                      <a:pt x="216495" y="169862"/>
                      <a:pt x="221853" y="169862"/>
                    </a:cubicBezTo>
                    <a:close/>
                    <a:moveTo>
                      <a:pt x="94853" y="127000"/>
                    </a:moveTo>
                    <a:cubicBezTo>
                      <a:pt x="94853" y="127000"/>
                      <a:pt x="94853" y="127000"/>
                      <a:pt x="116284" y="127000"/>
                    </a:cubicBezTo>
                    <a:cubicBezTo>
                      <a:pt x="121642" y="127000"/>
                      <a:pt x="127000" y="132292"/>
                      <a:pt x="127000" y="137583"/>
                    </a:cubicBezTo>
                    <a:cubicBezTo>
                      <a:pt x="127000" y="137583"/>
                      <a:pt x="127000" y="137583"/>
                      <a:pt x="127000" y="243417"/>
                    </a:cubicBezTo>
                    <a:cubicBezTo>
                      <a:pt x="127000" y="248708"/>
                      <a:pt x="121642" y="254000"/>
                      <a:pt x="116284" y="254000"/>
                    </a:cubicBezTo>
                    <a:cubicBezTo>
                      <a:pt x="116284" y="254000"/>
                      <a:pt x="116284" y="254000"/>
                      <a:pt x="94853" y="254000"/>
                    </a:cubicBezTo>
                    <a:cubicBezTo>
                      <a:pt x="89495" y="254000"/>
                      <a:pt x="84137" y="248708"/>
                      <a:pt x="84137" y="243417"/>
                    </a:cubicBezTo>
                    <a:cubicBezTo>
                      <a:pt x="84137" y="243417"/>
                      <a:pt x="84137" y="243417"/>
                      <a:pt x="84137" y="137583"/>
                    </a:cubicBezTo>
                    <a:cubicBezTo>
                      <a:pt x="84137" y="132292"/>
                      <a:pt x="89495" y="127000"/>
                      <a:pt x="94853" y="127000"/>
                    </a:cubicBezTo>
                    <a:close/>
                    <a:moveTo>
                      <a:pt x="285353" y="85725"/>
                    </a:moveTo>
                    <a:cubicBezTo>
                      <a:pt x="285353" y="85725"/>
                      <a:pt x="285353" y="85725"/>
                      <a:pt x="306784" y="85725"/>
                    </a:cubicBezTo>
                    <a:cubicBezTo>
                      <a:pt x="312142" y="85725"/>
                      <a:pt x="317500" y="90984"/>
                      <a:pt x="317500" y="96242"/>
                    </a:cubicBezTo>
                    <a:cubicBezTo>
                      <a:pt x="317500" y="96242"/>
                      <a:pt x="317500" y="96242"/>
                      <a:pt x="317500" y="243483"/>
                    </a:cubicBezTo>
                    <a:cubicBezTo>
                      <a:pt x="317500" y="248742"/>
                      <a:pt x="312142" y="254000"/>
                      <a:pt x="306784" y="254000"/>
                    </a:cubicBezTo>
                    <a:cubicBezTo>
                      <a:pt x="306784" y="254000"/>
                      <a:pt x="306784" y="254000"/>
                      <a:pt x="285353" y="254000"/>
                    </a:cubicBezTo>
                    <a:cubicBezTo>
                      <a:pt x="279995" y="254000"/>
                      <a:pt x="274637" y="248742"/>
                      <a:pt x="274637" y="243483"/>
                    </a:cubicBezTo>
                    <a:cubicBezTo>
                      <a:pt x="274637" y="243483"/>
                      <a:pt x="274637" y="243483"/>
                      <a:pt x="274637" y="96242"/>
                    </a:cubicBezTo>
                    <a:cubicBezTo>
                      <a:pt x="274637" y="90984"/>
                      <a:pt x="279995" y="85725"/>
                      <a:pt x="285353" y="85725"/>
                    </a:cubicBezTo>
                    <a:close/>
                    <a:moveTo>
                      <a:pt x="158353" y="42862"/>
                    </a:moveTo>
                    <a:cubicBezTo>
                      <a:pt x="158353" y="42862"/>
                      <a:pt x="158353" y="42862"/>
                      <a:pt x="179784" y="42862"/>
                    </a:cubicBezTo>
                    <a:cubicBezTo>
                      <a:pt x="185142" y="42862"/>
                      <a:pt x="190500" y="48140"/>
                      <a:pt x="190500" y="53419"/>
                    </a:cubicBezTo>
                    <a:cubicBezTo>
                      <a:pt x="190500" y="53419"/>
                      <a:pt x="190500" y="53419"/>
                      <a:pt x="190500" y="243443"/>
                    </a:cubicBezTo>
                    <a:cubicBezTo>
                      <a:pt x="190500" y="248722"/>
                      <a:pt x="185142" y="254000"/>
                      <a:pt x="179784" y="254000"/>
                    </a:cubicBezTo>
                    <a:cubicBezTo>
                      <a:pt x="179784" y="254000"/>
                      <a:pt x="179784" y="254000"/>
                      <a:pt x="158353" y="254000"/>
                    </a:cubicBezTo>
                    <a:cubicBezTo>
                      <a:pt x="152995" y="254000"/>
                      <a:pt x="147637" y="248722"/>
                      <a:pt x="147637" y="243443"/>
                    </a:cubicBezTo>
                    <a:cubicBezTo>
                      <a:pt x="147637" y="243443"/>
                      <a:pt x="147637" y="243443"/>
                      <a:pt x="147637" y="53419"/>
                    </a:cubicBezTo>
                    <a:cubicBezTo>
                      <a:pt x="147637" y="48140"/>
                      <a:pt x="152995" y="42862"/>
                      <a:pt x="158353" y="42862"/>
                    </a:cubicBezTo>
                    <a:close/>
                    <a:moveTo>
                      <a:pt x="0" y="0"/>
                    </a:moveTo>
                    <a:cubicBezTo>
                      <a:pt x="0" y="0"/>
                      <a:pt x="0" y="0"/>
                      <a:pt x="42267" y="0"/>
                    </a:cubicBezTo>
                    <a:cubicBezTo>
                      <a:pt x="42267" y="0"/>
                      <a:pt x="42267" y="0"/>
                      <a:pt x="42267" y="295871"/>
                    </a:cubicBezTo>
                    <a:lnTo>
                      <a:pt x="338138" y="295871"/>
                    </a:lnTo>
                    <a:cubicBezTo>
                      <a:pt x="338138" y="295871"/>
                      <a:pt x="338138" y="295871"/>
                      <a:pt x="338138" y="338138"/>
                    </a:cubicBezTo>
                    <a:cubicBezTo>
                      <a:pt x="338138" y="338138"/>
                      <a:pt x="338138" y="338138"/>
                      <a:pt x="21133" y="338138"/>
                    </a:cubicBezTo>
                    <a:cubicBezTo>
                      <a:pt x="9246" y="338138"/>
                      <a:pt x="0" y="328892"/>
                      <a:pt x="0" y="317005"/>
                    </a:cubicBezTo>
                    <a:cubicBezTo>
                      <a:pt x="0" y="317005"/>
                      <a:pt x="0" y="31700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3578007" y="3392284"/>
              <a:ext cx="489858" cy="489858"/>
              <a:chOff x="1363763" y="3392284"/>
              <a:chExt cx="489858" cy="489858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1363763" y="3392284"/>
                <a:ext cx="489858" cy="489858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任意多边形: 形状 18"/>
              <p:cNvSpPr/>
              <p:nvPr/>
            </p:nvSpPr>
            <p:spPr bwMode="auto">
              <a:xfrm>
                <a:off x="1470535" y="3528650"/>
                <a:ext cx="259868" cy="224200"/>
              </a:xfrm>
              <a:custGeom>
                <a:avLst/>
                <a:gdLst>
                  <a:gd name="connsiteX0" fmla="*/ 19050 w 331788"/>
                  <a:gd name="connsiteY0" fmla="*/ 213226 h 286251"/>
                  <a:gd name="connsiteX1" fmla="*/ 151105 w 331788"/>
                  <a:gd name="connsiteY1" fmla="*/ 213226 h 286251"/>
                  <a:gd name="connsiteX2" fmla="*/ 151105 w 331788"/>
                  <a:gd name="connsiteY2" fmla="*/ 278564 h 286251"/>
                  <a:gd name="connsiteX3" fmla="*/ 152400 w 331788"/>
                  <a:gd name="connsiteY3" fmla="*/ 286251 h 286251"/>
                  <a:gd name="connsiteX4" fmla="*/ 25523 w 331788"/>
                  <a:gd name="connsiteY4" fmla="*/ 286251 h 286251"/>
                  <a:gd name="connsiteX5" fmla="*/ 19050 w 331788"/>
                  <a:gd name="connsiteY5" fmla="*/ 278564 h 286251"/>
                  <a:gd name="connsiteX6" fmla="*/ 19050 w 331788"/>
                  <a:gd name="connsiteY6" fmla="*/ 213226 h 286251"/>
                  <a:gd name="connsiteX7" fmla="*/ 185265 w 331788"/>
                  <a:gd name="connsiteY7" fmla="*/ 165601 h 286251"/>
                  <a:gd name="connsiteX8" fmla="*/ 308448 w 331788"/>
                  <a:gd name="connsiteY8" fmla="*/ 165601 h 286251"/>
                  <a:gd name="connsiteX9" fmla="*/ 313635 w 331788"/>
                  <a:gd name="connsiteY9" fmla="*/ 165601 h 286251"/>
                  <a:gd name="connsiteX10" fmla="*/ 331788 w 331788"/>
                  <a:gd name="connsiteY10" fmla="*/ 187421 h 286251"/>
                  <a:gd name="connsiteX11" fmla="*/ 331788 w 331788"/>
                  <a:gd name="connsiteY11" fmla="*/ 278550 h 286251"/>
                  <a:gd name="connsiteX12" fmla="*/ 324008 w 331788"/>
                  <a:gd name="connsiteY12" fmla="*/ 286251 h 286251"/>
                  <a:gd name="connsiteX13" fmla="*/ 169705 w 331788"/>
                  <a:gd name="connsiteY13" fmla="*/ 286251 h 286251"/>
                  <a:gd name="connsiteX14" fmla="*/ 161925 w 331788"/>
                  <a:gd name="connsiteY14" fmla="*/ 278550 h 286251"/>
                  <a:gd name="connsiteX15" fmla="*/ 161925 w 331788"/>
                  <a:gd name="connsiteY15" fmla="*/ 187421 h 286251"/>
                  <a:gd name="connsiteX16" fmla="*/ 168408 w 331788"/>
                  <a:gd name="connsiteY16" fmla="*/ 173302 h 286251"/>
                  <a:gd name="connsiteX17" fmla="*/ 174892 w 331788"/>
                  <a:gd name="connsiteY17" fmla="*/ 166885 h 286251"/>
                  <a:gd name="connsiteX18" fmla="*/ 185265 w 331788"/>
                  <a:gd name="connsiteY18" fmla="*/ 165601 h 286251"/>
                  <a:gd name="connsiteX19" fmla="*/ 59302 w 331788"/>
                  <a:gd name="connsiteY19" fmla="*/ 117976 h 286251"/>
                  <a:gd name="connsiteX20" fmla="*/ 78640 w 331788"/>
                  <a:gd name="connsiteY20" fmla="*/ 117976 h 286251"/>
                  <a:gd name="connsiteX21" fmla="*/ 86375 w 331788"/>
                  <a:gd name="connsiteY21" fmla="*/ 123154 h 286251"/>
                  <a:gd name="connsiteX22" fmla="*/ 94110 w 331788"/>
                  <a:gd name="connsiteY22" fmla="*/ 160692 h 286251"/>
                  <a:gd name="connsiteX23" fmla="*/ 95399 w 331788"/>
                  <a:gd name="connsiteY23" fmla="*/ 165870 h 286251"/>
                  <a:gd name="connsiteX24" fmla="*/ 96688 w 331788"/>
                  <a:gd name="connsiteY24" fmla="*/ 169753 h 286251"/>
                  <a:gd name="connsiteX25" fmla="*/ 96688 w 331788"/>
                  <a:gd name="connsiteY25" fmla="*/ 172342 h 286251"/>
                  <a:gd name="connsiteX26" fmla="*/ 103134 w 331788"/>
                  <a:gd name="connsiteY26" fmla="*/ 172342 h 286251"/>
                  <a:gd name="connsiteX27" fmla="*/ 103134 w 331788"/>
                  <a:gd name="connsiteY27" fmla="*/ 165870 h 286251"/>
                  <a:gd name="connsiteX28" fmla="*/ 103134 w 331788"/>
                  <a:gd name="connsiteY28" fmla="*/ 164576 h 286251"/>
                  <a:gd name="connsiteX29" fmla="*/ 104424 w 331788"/>
                  <a:gd name="connsiteY29" fmla="*/ 160692 h 286251"/>
                  <a:gd name="connsiteX30" fmla="*/ 112159 w 331788"/>
                  <a:gd name="connsiteY30" fmla="*/ 134804 h 286251"/>
                  <a:gd name="connsiteX31" fmla="*/ 107002 w 331788"/>
                  <a:gd name="connsiteY31" fmla="*/ 121859 h 286251"/>
                  <a:gd name="connsiteX32" fmla="*/ 109580 w 331788"/>
                  <a:gd name="connsiteY32" fmla="*/ 117976 h 286251"/>
                  <a:gd name="connsiteX33" fmla="*/ 121183 w 331788"/>
                  <a:gd name="connsiteY33" fmla="*/ 117976 h 286251"/>
                  <a:gd name="connsiteX34" fmla="*/ 125050 w 331788"/>
                  <a:gd name="connsiteY34" fmla="*/ 121859 h 286251"/>
                  <a:gd name="connsiteX35" fmla="*/ 118605 w 331788"/>
                  <a:gd name="connsiteY35" fmla="*/ 134804 h 286251"/>
                  <a:gd name="connsiteX36" fmla="*/ 126340 w 331788"/>
                  <a:gd name="connsiteY36" fmla="*/ 160692 h 286251"/>
                  <a:gd name="connsiteX37" fmla="*/ 126340 w 331788"/>
                  <a:gd name="connsiteY37" fmla="*/ 165870 h 286251"/>
                  <a:gd name="connsiteX38" fmla="*/ 127629 w 331788"/>
                  <a:gd name="connsiteY38" fmla="*/ 165870 h 286251"/>
                  <a:gd name="connsiteX39" fmla="*/ 127629 w 331788"/>
                  <a:gd name="connsiteY39" fmla="*/ 172342 h 286251"/>
                  <a:gd name="connsiteX40" fmla="*/ 134075 w 331788"/>
                  <a:gd name="connsiteY40" fmla="*/ 172342 h 286251"/>
                  <a:gd name="connsiteX41" fmla="*/ 134075 w 331788"/>
                  <a:gd name="connsiteY41" fmla="*/ 169753 h 286251"/>
                  <a:gd name="connsiteX42" fmla="*/ 135364 w 331788"/>
                  <a:gd name="connsiteY42" fmla="*/ 165870 h 286251"/>
                  <a:gd name="connsiteX43" fmla="*/ 136653 w 331788"/>
                  <a:gd name="connsiteY43" fmla="*/ 160692 h 286251"/>
                  <a:gd name="connsiteX44" fmla="*/ 144388 w 331788"/>
                  <a:gd name="connsiteY44" fmla="*/ 123154 h 286251"/>
                  <a:gd name="connsiteX45" fmla="*/ 152123 w 331788"/>
                  <a:gd name="connsiteY45" fmla="*/ 117976 h 286251"/>
                  <a:gd name="connsiteX46" fmla="*/ 171461 w 331788"/>
                  <a:gd name="connsiteY46" fmla="*/ 117976 h 286251"/>
                  <a:gd name="connsiteX47" fmla="*/ 192088 w 331788"/>
                  <a:gd name="connsiteY47" fmla="*/ 138687 h 286251"/>
                  <a:gd name="connsiteX48" fmla="*/ 192088 w 331788"/>
                  <a:gd name="connsiteY48" fmla="*/ 152926 h 286251"/>
                  <a:gd name="connsiteX49" fmla="*/ 184353 w 331788"/>
                  <a:gd name="connsiteY49" fmla="*/ 152926 h 286251"/>
                  <a:gd name="connsiteX50" fmla="*/ 163726 w 331788"/>
                  <a:gd name="connsiteY50" fmla="*/ 160692 h 286251"/>
                  <a:gd name="connsiteX51" fmla="*/ 158569 w 331788"/>
                  <a:gd name="connsiteY51" fmla="*/ 165870 h 286251"/>
                  <a:gd name="connsiteX52" fmla="*/ 154702 w 331788"/>
                  <a:gd name="connsiteY52" fmla="*/ 172342 h 286251"/>
                  <a:gd name="connsiteX53" fmla="*/ 150834 w 331788"/>
                  <a:gd name="connsiteY53" fmla="*/ 186581 h 286251"/>
                  <a:gd name="connsiteX54" fmla="*/ 150834 w 331788"/>
                  <a:gd name="connsiteY54" fmla="*/ 202114 h 286251"/>
                  <a:gd name="connsiteX55" fmla="*/ 10313 w 331788"/>
                  <a:gd name="connsiteY55" fmla="*/ 202114 h 286251"/>
                  <a:gd name="connsiteX56" fmla="*/ 0 w 331788"/>
                  <a:gd name="connsiteY56" fmla="*/ 190464 h 286251"/>
                  <a:gd name="connsiteX57" fmla="*/ 0 w 331788"/>
                  <a:gd name="connsiteY57" fmla="*/ 182698 h 286251"/>
                  <a:gd name="connsiteX58" fmla="*/ 10313 w 331788"/>
                  <a:gd name="connsiteY58" fmla="*/ 172342 h 286251"/>
                  <a:gd name="connsiteX59" fmla="*/ 38675 w 331788"/>
                  <a:gd name="connsiteY59" fmla="*/ 172342 h 286251"/>
                  <a:gd name="connsiteX60" fmla="*/ 38675 w 331788"/>
                  <a:gd name="connsiteY60" fmla="*/ 138687 h 286251"/>
                  <a:gd name="connsiteX61" fmla="*/ 59302 w 331788"/>
                  <a:gd name="connsiteY61" fmla="*/ 117976 h 286251"/>
                  <a:gd name="connsiteX62" fmla="*/ 206838 w 331788"/>
                  <a:gd name="connsiteY62" fmla="*/ 33838 h 286251"/>
                  <a:gd name="connsiteX63" fmla="*/ 208124 w 331788"/>
                  <a:gd name="connsiteY63" fmla="*/ 33838 h 286251"/>
                  <a:gd name="connsiteX64" fmla="*/ 278858 w 331788"/>
                  <a:gd name="connsiteY64" fmla="*/ 48038 h 286251"/>
                  <a:gd name="connsiteX65" fmla="*/ 296863 w 331788"/>
                  <a:gd name="connsiteY65" fmla="*/ 69984 h 286251"/>
                  <a:gd name="connsiteX66" fmla="*/ 296863 w 331788"/>
                  <a:gd name="connsiteY66" fmla="*/ 99676 h 286251"/>
                  <a:gd name="connsiteX67" fmla="*/ 246706 w 331788"/>
                  <a:gd name="connsiteY67" fmla="*/ 151313 h 286251"/>
                  <a:gd name="connsiteX68" fmla="*/ 195263 w 331788"/>
                  <a:gd name="connsiteY68" fmla="*/ 99676 h 286251"/>
                  <a:gd name="connsiteX69" fmla="*/ 195263 w 331788"/>
                  <a:gd name="connsiteY69" fmla="*/ 45456 h 286251"/>
                  <a:gd name="connsiteX70" fmla="*/ 206838 w 331788"/>
                  <a:gd name="connsiteY70" fmla="*/ 33838 h 286251"/>
                  <a:gd name="connsiteX71" fmla="*/ 150465 w 331788"/>
                  <a:gd name="connsiteY71" fmla="*/ 198 h 286251"/>
                  <a:gd name="connsiteX72" fmla="*/ 163513 w 331788"/>
                  <a:gd name="connsiteY72" fmla="*/ 10479 h 286251"/>
                  <a:gd name="connsiteX73" fmla="*/ 163513 w 331788"/>
                  <a:gd name="connsiteY73" fmla="*/ 60599 h 286251"/>
                  <a:gd name="connsiteX74" fmla="*/ 116540 w 331788"/>
                  <a:gd name="connsiteY74" fmla="*/ 106863 h 286251"/>
                  <a:gd name="connsiteX75" fmla="*/ 68263 w 331788"/>
                  <a:gd name="connsiteY75" fmla="*/ 60599 h 286251"/>
                  <a:gd name="connsiteX76" fmla="*/ 68263 w 331788"/>
                  <a:gd name="connsiteY76" fmla="*/ 33611 h 286251"/>
                  <a:gd name="connsiteX77" fmla="*/ 85225 w 331788"/>
                  <a:gd name="connsiteY77" fmla="*/ 13049 h 286251"/>
                  <a:gd name="connsiteX78" fmla="*/ 150465 w 331788"/>
                  <a:gd name="connsiteY78" fmla="*/ 198 h 286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331788" h="286251">
                    <a:moveTo>
                      <a:pt x="19050" y="213226"/>
                    </a:moveTo>
                    <a:lnTo>
                      <a:pt x="151105" y="213226"/>
                    </a:lnTo>
                    <a:cubicBezTo>
                      <a:pt x="151105" y="213226"/>
                      <a:pt x="151105" y="213226"/>
                      <a:pt x="151105" y="278564"/>
                    </a:cubicBezTo>
                    <a:cubicBezTo>
                      <a:pt x="151105" y="281126"/>
                      <a:pt x="152400" y="283689"/>
                      <a:pt x="152400" y="286251"/>
                    </a:cubicBezTo>
                    <a:cubicBezTo>
                      <a:pt x="152400" y="286251"/>
                      <a:pt x="152400" y="286251"/>
                      <a:pt x="25523" y="286251"/>
                    </a:cubicBezTo>
                    <a:cubicBezTo>
                      <a:pt x="21639" y="286251"/>
                      <a:pt x="19050" y="282408"/>
                      <a:pt x="19050" y="278564"/>
                    </a:cubicBezTo>
                    <a:cubicBezTo>
                      <a:pt x="19050" y="278564"/>
                      <a:pt x="19050" y="278564"/>
                      <a:pt x="19050" y="213226"/>
                    </a:cubicBezTo>
                    <a:close/>
                    <a:moveTo>
                      <a:pt x="185265" y="165601"/>
                    </a:moveTo>
                    <a:lnTo>
                      <a:pt x="308448" y="165601"/>
                    </a:lnTo>
                    <a:cubicBezTo>
                      <a:pt x="309745" y="165601"/>
                      <a:pt x="312338" y="165601"/>
                      <a:pt x="313635" y="165601"/>
                    </a:cubicBezTo>
                    <a:cubicBezTo>
                      <a:pt x="324008" y="168168"/>
                      <a:pt x="331788" y="177153"/>
                      <a:pt x="331788" y="187421"/>
                    </a:cubicBezTo>
                    <a:cubicBezTo>
                      <a:pt x="331788" y="187421"/>
                      <a:pt x="331788" y="187421"/>
                      <a:pt x="331788" y="278550"/>
                    </a:cubicBezTo>
                    <a:cubicBezTo>
                      <a:pt x="331788" y="282401"/>
                      <a:pt x="327898" y="286251"/>
                      <a:pt x="324008" y="286251"/>
                    </a:cubicBezTo>
                    <a:cubicBezTo>
                      <a:pt x="324008" y="286251"/>
                      <a:pt x="324008" y="286251"/>
                      <a:pt x="169705" y="286251"/>
                    </a:cubicBezTo>
                    <a:cubicBezTo>
                      <a:pt x="165815" y="286251"/>
                      <a:pt x="161925" y="282401"/>
                      <a:pt x="161925" y="278550"/>
                    </a:cubicBezTo>
                    <a:cubicBezTo>
                      <a:pt x="161925" y="278550"/>
                      <a:pt x="161925" y="278550"/>
                      <a:pt x="161925" y="187421"/>
                    </a:cubicBezTo>
                    <a:cubicBezTo>
                      <a:pt x="161925" y="182287"/>
                      <a:pt x="164518" y="177153"/>
                      <a:pt x="168408" y="173302"/>
                    </a:cubicBezTo>
                    <a:cubicBezTo>
                      <a:pt x="169705" y="170735"/>
                      <a:pt x="172298" y="168168"/>
                      <a:pt x="174892" y="166885"/>
                    </a:cubicBezTo>
                    <a:cubicBezTo>
                      <a:pt x="177485" y="165601"/>
                      <a:pt x="181375" y="165601"/>
                      <a:pt x="185265" y="165601"/>
                    </a:cubicBezTo>
                    <a:close/>
                    <a:moveTo>
                      <a:pt x="59302" y="117976"/>
                    </a:moveTo>
                    <a:cubicBezTo>
                      <a:pt x="59302" y="117976"/>
                      <a:pt x="59302" y="117976"/>
                      <a:pt x="78640" y="117976"/>
                    </a:cubicBezTo>
                    <a:cubicBezTo>
                      <a:pt x="82507" y="117976"/>
                      <a:pt x="85086" y="120565"/>
                      <a:pt x="86375" y="123154"/>
                    </a:cubicBezTo>
                    <a:cubicBezTo>
                      <a:pt x="86375" y="123154"/>
                      <a:pt x="86375" y="123154"/>
                      <a:pt x="94110" y="160692"/>
                    </a:cubicBezTo>
                    <a:cubicBezTo>
                      <a:pt x="94110" y="160692"/>
                      <a:pt x="94110" y="160692"/>
                      <a:pt x="95399" y="165870"/>
                    </a:cubicBezTo>
                    <a:cubicBezTo>
                      <a:pt x="95399" y="165870"/>
                      <a:pt x="95399" y="165870"/>
                      <a:pt x="96688" y="169753"/>
                    </a:cubicBezTo>
                    <a:cubicBezTo>
                      <a:pt x="96688" y="171048"/>
                      <a:pt x="96688" y="171048"/>
                      <a:pt x="96688" y="172342"/>
                    </a:cubicBezTo>
                    <a:cubicBezTo>
                      <a:pt x="96688" y="172342"/>
                      <a:pt x="96688" y="172342"/>
                      <a:pt x="103134" y="172342"/>
                    </a:cubicBezTo>
                    <a:cubicBezTo>
                      <a:pt x="103134" y="169753"/>
                      <a:pt x="103134" y="168459"/>
                      <a:pt x="103134" y="165870"/>
                    </a:cubicBezTo>
                    <a:cubicBezTo>
                      <a:pt x="103134" y="165870"/>
                      <a:pt x="103134" y="165870"/>
                      <a:pt x="103134" y="164576"/>
                    </a:cubicBezTo>
                    <a:cubicBezTo>
                      <a:pt x="103134" y="164576"/>
                      <a:pt x="103134" y="164576"/>
                      <a:pt x="104424" y="160692"/>
                    </a:cubicBezTo>
                    <a:cubicBezTo>
                      <a:pt x="104424" y="160692"/>
                      <a:pt x="104424" y="160692"/>
                      <a:pt x="112159" y="134804"/>
                    </a:cubicBezTo>
                    <a:cubicBezTo>
                      <a:pt x="112159" y="134804"/>
                      <a:pt x="112159" y="134804"/>
                      <a:pt x="107002" y="121859"/>
                    </a:cubicBezTo>
                    <a:cubicBezTo>
                      <a:pt x="105713" y="120565"/>
                      <a:pt x="107002" y="117976"/>
                      <a:pt x="109580" y="117976"/>
                    </a:cubicBezTo>
                    <a:cubicBezTo>
                      <a:pt x="109580" y="117976"/>
                      <a:pt x="109580" y="117976"/>
                      <a:pt x="121183" y="117976"/>
                    </a:cubicBezTo>
                    <a:cubicBezTo>
                      <a:pt x="123761" y="117976"/>
                      <a:pt x="125050" y="120565"/>
                      <a:pt x="125050" y="121859"/>
                    </a:cubicBezTo>
                    <a:cubicBezTo>
                      <a:pt x="125050" y="121859"/>
                      <a:pt x="125050" y="121859"/>
                      <a:pt x="118605" y="134804"/>
                    </a:cubicBezTo>
                    <a:cubicBezTo>
                      <a:pt x="118605" y="134804"/>
                      <a:pt x="118605" y="134804"/>
                      <a:pt x="126340" y="160692"/>
                    </a:cubicBezTo>
                    <a:cubicBezTo>
                      <a:pt x="126340" y="160692"/>
                      <a:pt x="126340" y="160692"/>
                      <a:pt x="126340" y="165870"/>
                    </a:cubicBezTo>
                    <a:cubicBezTo>
                      <a:pt x="127629" y="165870"/>
                      <a:pt x="127629" y="165870"/>
                      <a:pt x="127629" y="165870"/>
                    </a:cubicBezTo>
                    <a:cubicBezTo>
                      <a:pt x="127629" y="168459"/>
                      <a:pt x="127629" y="169753"/>
                      <a:pt x="127629" y="172342"/>
                    </a:cubicBezTo>
                    <a:cubicBezTo>
                      <a:pt x="127629" y="172342"/>
                      <a:pt x="127629" y="172342"/>
                      <a:pt x="134075" y="172342"/>
                    </a:cubicBezTo>
                    <a:cubicBezTo>
                      <a:pt x="134075" y="171048"/>
                      <a:pt x="134075" y="171048"/>
                      <a:pt x="134075" y="169753"/>
                    </a:cubicBezTo>
                    <a:cubicBezTo>
                      <a:pt x="134075" y="169753"/>
                      <a:pt x="134075" y="169753"/>
                      <a:pt x="135364" y="165870"/>
                    </a:cubicBezTo>
                    <a:cubicBezTo>
                      <a:pt x="135364" y="165870"/>
                      <a:pt x="135364" y="165870"/>
                      <a:pt x="136653" y="160692"/>
                    </a:cubicBezTo>
                    <a:cubicBezTo>
                      <a:pt x="136653" y="160692"/>
                      <a:pt x="136653" y="160692"/>
                      <a:pt x="144388" y="123154"/>
                    </a:cubicBezTo>
                    <a:cubicBezTo>
                      <a:pt x="145677" y="120565"/>
                      <a:pt x="148256" y="117976"/>
                      <a:pt x="152123" y="117976"/>
                    </a:cubicBezTo>
                    <a:cubicBezTo>
                      <a:pt x="152123" y="117976"/>
                      <a:pt x="152123" y="117976"/>
                      <a:pt x="171461" y="117976"/>
                    </a:cubicBezTo>
                    <a:cubicBezTo>
                      <a:pt x="183064" y="117976"/>
                      <a:pt x="192088" y="127037"/>
                      <a:pt x="192088" y="138687"/>
                    </a:cubicBezTo>
                    <a:cubicBezTo>
                      <a:pt x="192088" y="138687"/>
                      <a:pt x="192088" y="138687"/>
                      <a:pt x="192088" y="152926"/>
                    </a:cubicBezTo>
                    <a:cubicBezTo>
                      <a:pt x="192088" y="152926"/>
                      <a:pt x="192088" y="152926"/>
                      <a:pt x="184353" y="152926"/>
                    </a:cubicBezTo>
                    <a:cubicBezTo>
                      <a:pt x="176618" y="152926"/>
                      <a:pt x="168883" y="156809"/>
                      <a:pt x="163726" y="160692"/>
                    </a:cubicBezTo>
                    <a:cubicBezTo>
                      <a:pt x="161148" y="161987"/>
                      <a:pt x="159858" y="164576"/>
                      <a:pt x="158569" y="165870"/>
                    </a:cubicBezTo>
                    <a:cubicBezTo>
                      <a:pt x="157280" y="168459"/>
                      <a:pt x="155991" y="169753"/>
                      <a:pt x="154702" y="172342"/>
                    </a:cubicBezTo>
                    <a:cubicBezTo>
                      <a:pt x="152123" y="176225"/>
                      <a:pt x="150834" y="181403"/>
                      <a:pt x="150834" y="186581"/>
                    </a:cubicBezTo>
                    <a:cubicBezTo>
                      <a:pt x="150834" y="186581"/>
                      <a:pt x="150834" y="186581"/>
                      <a:pt x="150834" y="202114"/>
                    </a:cubicBezTo>
                    <a:cubicBezTo>
                      <a:pt x="150834" y="202114"/>
                      <a:pt x="150834" y="202114"/>
                      <a:pt x="10313" y="202114"/>
                    </a:cubicBezTo>
                    <a:cubicBezTo>
                      <a:pt x="5157" y="202114"/>
                      <a:pt x="0" y="196936"/>
                      <a:pt x="0" y="190464"/>
                    </a:cubicBezTo>
                    <a:cubicBezTo>
                      <a:pt x="0" y="190464"/>
                      <a:pt x="0" y="190464"/>
                      <a:pt x="0" y="182698"/>
                    </a:cubicBezTo>
                    <a:cubicBezTo>
                      <a:pt x="0" y="176225"/>
                      <a:pt x="5157" y="172342"/>
                      <a:pt x="10313" y="172342"/>
                    </a:cubicBezTo>
                    <a:cubicBezTo>
                      <a:pt x="10313" y="172342"/>
                      <a:pt x="10313" y="172342"/>
                      <a:pt x="38675" y="172342"/>
                    </a:cubicBezTo>
                    <a:cubicBezTo>
                      <a:pt x="38675" y="172342"/>
                      <a:pt x="38675" y="172342"/>
                      <a:pt x="38675" y="138687"/>
                    </a:cubicBezTo>
                    <a:cubicBezTo>
                      <a:pt x="38675" y="127037"/>
                      <a:pt x="47700" y="117976"/>
                      <a:pt x="59302" y="117976"/>
                    </a:cubicBezTo>
                    <a:close/>
                    <a:moveTo>
                      <a:pt x="206838" y="33838"/>
                    </a:moveTo>
                    <a:cubicBezTo>
                      <a:pt x="206838" y="33838"/>
                      <a:pt x="208124" y="33838"/>
                      <a:pt x="208124" y="33838"/>
                    </a:cubicBezTo>
                    <a:cubicBezTo>
                      <a:pt x="223557" y="36420"/>
                      <a:pt x="258281" y="44166"/>
                      <a:pt x="278858" y="48038"/>
                    </a:cubicBezTo>
                    <a:cubicBezTo>
                      <a:pt x="289147" y="50620"/>
                      <a:pt x="296863" y="59657"/>
                      <a:pt x="296863" y="69984"/>
                    </a:cubicBezTo>
                    <a:cubicBezTo>
                      <a:pt x="296863" y="69984"/>
                      <a:pt x="296863" y="69984"/>
                      <a:pt x="296863" y="99676"/>
                    </a:cubicBezTo>
                    <a:cubicBezTo>
                      <a:pt x="296863" y="128076"/>
                      <a:pt x="275000" y="151313"/>
                      <a:pt x="246706" y="151313"/>
                    </a:cubicBezTo>
                    <a:cubicBezTo>
                      <a:pt x="218412" y="151313"/>
                      <a:pt x="195263" y="128076"/>
                      <a:pt x="195263" y="99676"/>
                    </a:cubicBezTo>
                    <a:cubicBezTo>
                      <a:pt x="195263" y="99676"/>
                      <a:pt x="195263" y="99676"/>
                      <a:pt x="195263" y="45456"/>
                    </a:cubicBezTo>
                    <a:cubicBezTo>
                      <a:pt x="195263" y="39002"/>
                      <a:pt x="200407" y="33838"/>
                      <a:pt x="206838" y="33838"/>
                    </a:cubicBezTo>
                    <a:close/>
                    <a:moveTo>
                      <a:pt x="150465" y="198"/>
                    </a:moveTo>
                    <a:cubicBezTo>
                      <a:pt x="156989" y="-1087"/>
                      <a:pt x="163513" y="4053"/>
                      <a:pt x="163513" y="10479"/>
                    </a:cubicBezTo>
                    <a:cubicBezTo>
                      <a:pt x="163513" y="10479"/>
                      <a:pt x="163513" y="10479"/>
                      <a:pt x="163513" y="60599"/>
                    </a:cubicBezTo>
                    <a:cubicBezTo>
                      <a:pt x="163513" y="86301"/>
                      <a:pt x="142636" y="106863"/>
                      <a:pt x="116540" y="106863"/>
                    </a:cubicBezTo>
                    <a:cubicBezTo>
                      <a:pt x="90444" y="106863"/>
                      <a:pt x="68263" y="86301"/>
                      <a:pt x="68263" y="60599"/>
                    </a:cubicBezTo>
                    <a:cubicBezTo>
                      <a:pt x="68263" y="60599"/>
                      <a:pt x="68263" y="60599"/>
                      <a:pt x="68263" y="33611"/>
                    </a:cubicBezTo>
                    <a:cubicBezTo>
                      <a:pt x="68263" y="23330"/>
                      <a:pt x="76092" y="14334"/>
                      <a:pt x="85225" y="13049"/>
                    </a:cubicBezTo>
                    <a:cubicBezTo>
                      <a:pt x="104797" y="9194"/>
                      <a:pt x="137417" y="2768"/>
                      <a:pt x="150465" y="1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3578007" y="5074916"/>
              <a:ext cx="489858" cy="489858"/>
              <a:chOff x="1363763" y="5074916"/>
              <a:chExt cx="489858" cy="489858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1363763" y="5074916"/>
                <a:ext cx="489858" cy="489858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任意多边形: 形状 16"/>
              <p:cNvSpPr/>
              <p:nvPr/>
            </p:nvSpPr>
            <p:spPr bwMode="auto">
              <a:xfrm>
                <a:off x="1518706" y="5225991"/>
                <a:ext cx="179973" cy="179973"/>
              </a:xfrm>
              <a:custGeom>
                <a:avLst/>
                <a:gdLst>
                  <a:gd name="connsiteX0" fmla="*/ 65088 w 331788"/>
                  <a:gd name="connsiteY0" fmla="*/ 223838 h 331788"/>
                  <a:gd name="connsiteX1" fmla="*/ 276226 w 331788"/>
                  <a:gd name="connsiteY1" fmla="*/ 223838 h 331788"/>
                  <a:gd name="connsiteX2" fmla="*/ 276226 w 331788"/>
                  <a:gd name="connsiteY2" fmla="*/ 265113 h 331788"/>
                  <a:gd name="connsiteX3" fmla="*/ 65088 w 331788"/>
                  <a:gd name="connsiteY3" fmla="*/ 265113 h 331788"/>
                  <a:gd name="connsiteX4" fmla="*/ 65088 w 331788"/>
                  <a:gd name="connsiteY4" fmla="*/ 157163 h 331788"/>
                  <a:gd name="connsiteX5" fmla="*/ 163513 w 331788"/>
                  <a:gd name="connsiteY5" fmla="*/ 157163 h 331788"/>
                  <a:gd name="connsiteX6" fmla="*/ 163513 w 331788"/>
                  <a:gd name="connsiteY6" fmla="*/ 198438 h 331788"/>
                  <a:gd name="connsiteX7" fmla="*/ 65088 w 331788"/>
                  <a:gd name="connsiteY7" fmla="*/ 198438 h 331788"/>
                  <a:gd name="connsiteX8" fmla="*/ 65088 w 331788"/>
                  <a:gd name="connsiteY8" fmla="*/ 90488 h 331788"/>
                  <a:gd name="connsiteX9" fmla="*/ 209551 w 331788"/>
                  <a:gd name="connsiteY9" fmla="*/ 90488 h 331788"/>
                  <a:gd name="connsiteX10" fmla="*/ 209551 w 331788"/>
                  <a:gd name="connsiteY10" fmla="*/ 133351 h 331788"/>
                  <a:gd name="connsiteX11" fmla="*/ 65088 w 331788"/>
                  <a:gd name="connsiteY11" fmla="*/ 133351 h 331788"/>
                  <a:gd name="connsiteX12" fmla="*/ 65088 w 331788"/>
                  <a:gd name="connsiteY12" fmla="*/ 25400 h 331788"/>
                  <a:gd name="connsiteX13" fmla="*/ 142876 w 331788"/>
                  <a:gd name="connsiteY13" fmla="*/ 25400 h 331788"/>
                  <a:gd name="connsiteX14" fmla="*/ 142876 w 331788"/>
                  <a:gd name="connsiteY14" fmla="*/ 66675 h 331788"/>
                  <a:gd name="connsiteX15" fmla="*/ 65088 w 331788"/>
                  <a:gd name="connsiteY15" fmla="*/ 66675 h 331788"/>
                  <a:gd name="connsiteX16" fmla="*/ 0 w 331788"/>
                  <a:gd name="connsiteY16" fmla="*/ 0 h 331788"/>
                  <a:gd name="connsiteX17" fmla="*/ 38100 w 331788"/>
                  <a:gd name="connsiteY17" fmla="*/ 0 h 331788"/>
                  <a:gd name="connsiteX18" fmla="*/ 38100 w 331788"/>
                  <a:gd name="connsiteY18" fmla="*/ 293688 h 331788"/>
                  <a:gd name="connsiteX19" fmla="*/ 331788 w 331788"/>
                  <a:gd name="connsiteY19" fmla="*/ 293688 h 331788"/>
                  <a:gd name="connsiteX20" fmla="*/ 331788 w 331788"/>
                  <a:gd name="connsiteY20" fmla="*/ 331788 h 331788"/>
                  <a:gd name="connsiteX21" fmla="*/ 0 w 331788"/>
                  <a:gd name="connsiteY21" fmla="*/ 331788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1788" h="331788">
                    <a:moveTo>
                      <a:pt x="65088" y="223838"/>
                    </a:moveTo>
                    <a:lnTo>
                      <a:pt x="276226" y="223838"/>
                    </a:lnTo>
                    <a:lnTo>
                      <a:pt x="276226" y="265113"/>
                    </a:lnTo>
                    <a:lnTo>
                      <a:pt x="65088" y="265113"/>
                    </a:lnTo>
                    <a:close/>
                    <a:moveTo>
                      <a:pt x="65088" y="157163"/>
                    </a:moveTo>
                    <a:lnTo>
                      <a:pt x="163513" y="157163"/>
                    </a:lnTo>
                    <a:lnTo>
                      <a:pt x="163513" y="198438"/>
                    </a:lnTo>
                    <a:lnTo>
                      <a:pt x="65088" y="198438"/>
                    </a:lnTo>
                    <a:close/>
                    <a:moveTo>
                      <a:pt x="65088" y="90488"/>
                    </a:moveTo>
                    <a:lnTo>
                      <a:pt x="209551" y="90488"/>
                    </a:lnTo>
                    <a:lnTo>
                      <a:pt x="209551" y="133351"/>
                    </a:lnTo>
                    <a:lnTo>
                      <a:pt x="65088" y="133351"/>
                    </a:lnTo>
                    <a:close/>
                    <a:moveTo>
                      <a:pt x="65088" y="25400"/>
                    </a:moveTo>
                    <a:lnTo>
                      <a:pt x="142876" y="25400"/>
                    </a:lnTo>
                    <a:lnTo>
                      <a:pt x="142876" y="66675"/>
                    </a:lnTo>
                    <a:lnTo>
                      <a:pt x="65088" y="66675"/>
                    </a:lnTo>
                    <a:close/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293688"/>
                    </a:lnTo>
                    <a:lnTo>
                      <a:pt x="331788" y="293688"/>
                    </a:lnTo>
                    <a:lnTo>
                      <a:pt x="331788" y="331788"/>
                    </a:lnTo>
                    <a:lnTo>
                      <a:pt x="0" y="33178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56" name="Title 1"/>
          <p:cNvSpPr txBox="1"/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系统功能分析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1293427" y="1289724"/>
            <a:ext cx="1583591" cy="910064"/>
            <a:chOff x="1455987" y="1255434"/>
            <a:chExt cx="1583591" cy="910064"/>
          </a:xfrm>
        </p:grpSpPr>
        <p:grpSp>
          <p:nvGrpSpPr>
            <p:cNvPr id="21" name="Group 19"/>
            <p:cNvGrpSpPr/>
            <p:nvPr/>
          </p:nvGrpSpPr>
          <p:grpSpPr>
            <a:xfrm>
              <a:off x="1455987" y="1255434"/>
              <a:ext cx="1583591" cy="910064"/>
              <a:chOff x="3467100" y="1293813"/>
              <a:chExt cx="1881188" cy="1081087"/>
            </a:xfrm>
          </p:grpSpPr>
          <p:sp>
            <p:nvSpPr>
              <p:cNvPr id="40" name="Freeform: Shape 6"/>
              <p:cNvSpPr/>
              <p:nvPr/>
            </p:nvSpPr>
            <p:spPr bwMode="auto">
              <a:xfrm>
                <a:off x="3467100" y="2106613"/>
                <a:ext cx="1881188" cy="268287"/>
              </a:xfrm>
              <a:custGeom>
                <a:avLst/>
                <a:gdLst>
                  <a:gd name="T0" fmla="*/ 0 w 1185"/>
                  <a:gd name="T1" fmla="*/ 77 h 169"/>
                  <a:gd name="T2" fmla="*/ 203 w 1185"/>
                  <a:gd name="T3" fmla="*/ 0 h 169"/>
                  <a:gd name="T4" fmla="*/ 1185 w 1185"/>
                  <a:gd name="T5" fmla="*/ 120 h 169"/>
                  <a:gd name="T6" fmla="*/ 1004 w 1185"/>
                  <a:gd name="T7" fmla="*/ 169 h 169"/>
                  <a:gd name="T8" fmla="*/ 0 w 1185"/>
                  <a:gd name="T9" fmla="*/ 77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5" h="169">
                    <a:moveTo>
                      <a:pt x="0" y="77"/>
                    </a:moveTo>
                    <a:lnTo>
                      <a:pt x="203" y="0"/>
                    </a:lnTo>
                    <a:lnTo>
                      <a:pt x="1185" y="120"/>
                    </a:lnTo>
                    <a:lnTo>
                      <a:pt x="1004" y="169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7"/>
              <p:cNvSpPr/>
              <p:nvPr/>
            </p:nvSpPr>
            <p:spPr bwMode="auto">
              <a:xfrm>
                <a:off x="3467100" y="1293813"/>
                <a:ext cx="322263" cy="935037"/>
              </a:xfrm>
              <a:custGeom>
                <a:avLst/>
                <a:gdLst>
                  <a:gd name="T0" fmla="*/ 203 w 203"/>
                  <a:gd name="T1" fmla="*/ 512 h 589"/>
                  <a:gd name="T2" fmla="*/ 203 w 203"/>
                  <a:gd name="T3" fmla="*/ 0 h 589"/>
                  <a:gd name="T4" fmla="*/ 0 w 203"/>
                  <a:gd name="T5" fmla="*/ 273 h 589"/>
                  <a:gd name="T6" fmla="*/ 0 w 203"/>
                  <a:gd name="T7" fmla="*/ 589 h 589"/>
                  <a:gd name="T8" fmla="*/ 203 w 203"/>
                  <a:gd name="T9" fmla="*/ 512 h 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589">
                    <a:moveTo>
                      <a:pt x="203" y="512"/>
                    </a:moveTo>
                    <a:lnTo>
                      <a:pt x="203" y="0"/>
                    </a:lnTo>
                    <a:lnTo>
                      <a:pt x="0" y="273"/>
                    </a:lnTo>
                    <a:lnTo>
                      <a:pt x="0" y="589"/>
                    </a:lnTo>
                    <a:lnTo>
                      <a:pt x="203" y="512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Freeform: Shape 8"/>
              <p:cNvSpPr/>
              <p:nvPr/>
            </p:nvSpPr>
            <p:spPr bwMode="auto">
              <a:xfrm>
                <a:off x="3789363" y="1293813"/>
                <a:ext cx="1558925" cy="1003300"/>
              </a:xfrm>
              <a:custGeom>
                <a:avLst/>
                <a:gdLst>
                  <a:gd name="T0" fmla="*/ 0 w 982"/>
                  <a:gd name="T1" fmla="*/ 0 h 632"/>
                  <a:gd name="T2" fmla="*/ 982 w 982"/>
                  <a:gd name="T3" fmla="*/ 344 h 632"/>
                  <a:gd name="T4" fmla="*/ 982 w 982"/>
                  <a:gd name="T5" fmla="*/ 632 h 632"/>
                  <a:gd name="T6" fmla="*/ 0 w 982"/>
                  <a:gd name="T7" fmla="*/ 512 h 632"/>
                  <a:gd name="T8" fmla="*/ 0 w 982"/>
                  <a:gd name="T9" fmla="*/ 0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632">
                    <a:moveTo>
                      <a:pt x="0" y="0"/>
                    </a:moveTo>
                    <a:lnTo>
                      <a:pt x="982" y="344"/>
                    </a:lnTo>
                    <a:lnTo>
                      <a:pt x="982" y="632"/>
                    </a:lnTo>
                    <a:lnTo>
                      <a:pt x="0" y="512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Oval 32"/>
            <p:cNvSpPr/>
            <p:nvPr/>
          </p:nvSpPr>
          <p:spPr>
            <a:xfrm>
              <a:off x="2649870" y="1676366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29" name="Freeform: Shape 36"/>
            <p:cNvSpPr/>
            <p:nvPr/>
          </p:nvSpPr>
          <p:spPr bwMode="auto">
            <a:xfrm>
              <a:off x="1859277" y="1528371"/>
              <a:ext cx="269003" cy="269074"/>
            </a:xfrm>
            <a:custGeom>
              <a:avLst/>
              <a:gdLst>
                <a:gd name="T0" fmla="*/ 239 w 480"/>
                <a:gd name="T1" fmla="*/ 0 h 480"/>
                <a:gd name="T2" fmla="*/ 239 w 480"/>
                <a:gd name="T3" fmla="*/ 0 h 480"/>
                <a:gd name="T4" fmla="*/ 0 w 480"/>
                <a:gd name="T5" fmla="*/ 248 h 480"/>
                <a:gd name="T6" fmla="*/ 239 w 480"/>
                <a:gd name="T7" fmla="*/ 479 h 480"/>
                <a:gd name="T8" fmla="*/ 479 w 480"/>
                <a:gd name="T9" fmla="*/ 240 h 480"/>
                <a:gd name="T10" fmla="*/ 239 w 480"/>
                <a:gd name="T11" fmla="*/ 0 h 480"/>
                <a:gd name="T12" fmla="*/ 239 w 480"/>
                <a:gd name="T13" fmla="*/ 426 h 480"/>
                <a:gd name="T14" fmla="*/ 239 w 480"/>
                <a:gd name="T15" fmla="*/ 426 h 480"/>
                <a:gd name="T16" fmla="*/ 53 w 480"/>
                <a:gd name="T17" fmla="*/ 248 h 480"/>
                <a:gd name="T18" fmla="*/ 239 w 480"/>
                <a:gd name="T19" fmla="*/ 53 h 480"/>
                <a:gd name="T20" fmla="*/ 426 w 480"/>
                <a:gd name="T21" fmla="*/ 240 h 480"/>
                <a:gd name="T22" fmla="*/ 239 w 480"/>
                <a:gd name="T23" fmla="*/ 426 h 480"/>
                <a:gd name="T24" fmla="*/ 123 w 480"/>
                <a:gd name="T25" fmla="*/ 354 h 480"/>
                <a:gd name="T26" fmla="*/ 123 w 480"/>
                <a:gd name="T27" fmla="*/ 354 h 480"/>
                <a:gd name="T28" fmla="*/ 283 w 480"/>
                <a:gd name="T29" fmla="*/ 293 h 480"/>
                <a:gd name="T30" fmla="*/ 354 w 480"/>
                <a:gd name="T31" fmla="*/ 124 h 480"/>
                <a:gd name="T32" fmla="*/ 186 w 480"/>
                <a:gd name="T33" fmla="*/ 195 h 480"/>
                <a:gd name="T34" fmla="*/ 123 w 480"/>
                <a:gd name="T35" fmla="*/ 354 h 480"/>
                <a:gd name="T36" fmla="*/ 213 w 480"/>
                <a:gd name="T37" fmla="*/ 213 h 480"/>
                <a:gd name="T38" fmla="*/ 213 w 480"/>
                <a:gd name="T39" fmla="*/ 213 h 480"/>
                <a:gd name="T40" fmla="*/ 310 w 480"/>
                <a:gd name="T41" fmla="*/ 169 h 480"/>
                <a:gd name="T42" fmla="*/ 266 w 480"/>
                <a:gd name="T43" fmla="*/ 266 h 480"/>
                <a:gd name="T44" fmla="*/ 213 w 480"/>
                <a:gd name="T45" fmla="*/ 266 h 480"/>
                <a:gd name="T46" fmla="*/ 213 w 480"/>
                <a:gd name="T47" fmla="*/ 213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0" h="480">
                  <a:moveTo>
                    <a:pt x="239" y="0"/>
                  </a:moveTo>
                  <a:lnTo>
                    <a:pt x="239" y="0"/>
                  </a:lnTo>
                  <a:cubicBezTo>
                    <a:pt x="107" y="9"/>
                    <a:pt x="0" y="115"/>
                    <a:pt x="0" y="248"/>
                  </a:cubicBezTo>
                  <a:cubicBezTo>
                    <a:pt x="0" y="372"/>
                    <a:pt x="107" y="479"/>
                    <a:pt x="239" y="479"/>
                  </a:cubicBezTo>
                  <a:cubicBezTo>
                    <a:pt x="372" y="479"/>
                    <a:pt x="479" y="372"/>
                    <a:pt x="479" y="240"/>
                  </a:cubicBezTo>
                  <a:cubicBezTo>
                    <a:pt x="479" y="107"/>
                    <a:pt x="363" y="0"/>
                    <a:pt x="239" y="0"/>
                  </a:cubicBezTo>
                  <a:close/>
                  <a:moveTo>
                    <a:pt x="239" y="426"/>
                  </a:moveTo>
                  <a:lnTo>
                    <a:pt x="239" y="426"/>
                  </a:lnTo>
                  <a:cubicBezTo>
                    <a:pt x="142" y="434"/>
                    <a:pt x="53" y="346"/>
                    <a:pt x="53" y="248"/>
                  </a:cubicBezTo>
                  <a:cubicBezTo>
                    <a:pt x="53" y="142"/>
                    <a:pt x="133" y="53"/>
                    <a:pt x="239" y="53"/>
                  </a:cubicBezTo>
                  <a:cubicBezTo>
                    <a:pt x="336" y="53"/>
                    <a:pt x="426" y="133"/>
                    <a:pt x="426" y="240"/>
                  </a:cubicBezTo>
                  <a:cubicBezTo>
                    <a:pt x="426" y="346"/>
                    <a:pt x="345" y="426"/>
                    <a:pt x="239" y="426"/>
                  </a:cubicBezTo>
                  <a:close/>
                  <a:moveTo>
                    <a:pt x="123" y="354"/>
                  </a:moveTo>
                  <a:lnTo>
                    <a:pt x="123" y="354"/>
                  </a:lnTo>
                  <a:cubicBezTo>
                    <a:pt x="123" y="354"/>
                    <a:pt x="239" y="337"/>
                    <a:pt x="283" y="293"/>
                  </a:cubicBezTo>
                  <a:cubicBezTo>
                    <a:pt x="336" y="240"/>
                    <a:pt x="354" y="124"/>
                    <a:pt x="354" y="124"/>
                  </a:cubicBezTo>
                  <a:cubicBezTo>
                    <a:pt x="354" y="124"/>
                    <a:pt x="239" y="142"/>
                    <a:pt x="186" y="195"/>
                  </a:cubicBezTo>
                  <a:cubicBezTo>
                    <a:pt x="142" y="240"/>
                    <a:pt x="123" y="354"/>
                    <a:pt x="123" y="354"/>
                  </a:cubicBezTo>
                  <a:close/>
                  <a:moveTo>
                    <a:pt x="213" y="213"/>
                  </a:moveTo>
                  <a:lnTo>
                    <a:pt x="213" y="213"/>
                  </a:lnTo>
                  <a:cubicBezTo>
                    <a:pt x="239" y="195"/>
                    <a:pt x="274" y="178"/>
                    <a:pt x="310" y="169"/>
                  </a:cubicBezTo>
                  <a:cubicBezTo>
                    <a:pt x="301" y="204"/>
                    <a:pt x="283" y="248"/>
                    <a:pt x="266" y="266"/>
                  </a:cubicBezTo>
                  <a:cubicBezTo>
                    <a:pt x="248" y="275"/>
                    <a:pt x="230" y="275"/>
                    <a:pt x="213" y="266"/>
                  </a:cubicBezTo>
                  <a:cubicBezTo>
                    <a:pt x="204" y="248"/>
                    <a:pt x="204" y="231"/>
                    <a:pt x="213" y="2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1226195" y="1985276"/>
            <a:ext cx="1706538" cy="831218"/>
            <a:chOff x="1611005" y="1924951"/>
            <a:chExt cx="1706538" cy="831218"/>
          </a:xfrm>
        </p:grpSpPr>
        <p:grpSp>
          <p:nvGrpSpPr>
            <p:cNvPr id="23" name="Group 18"/>
            <p:cNvGrpSpPr/>
            <p:nvPr/>
          </p:nvGrpSpPr>
          <p:grpSpPr>
            <a:xfrm>
              <a:off x="1611005" y="1924951"/>
              <a:ext cx="1706538" cy="831218"/>
              <a:chOff x="3651250" y="2089150"/>
              <a:chExt cx="2027238" cy="987425"/>
            </a:xfrm>
          </p:grpSpPr>
          <p:sp>
            <p:nvSpPr>
              <p:cNvPr id="35" name="Freeform: Shape 9"/>
              <p:cNvSpPr/>
              <p:nvPr/>
            </p:nvSpPr>
            <p:spPr bwMode="auto">
              <a:xfrm>
                <a:off x="3651250" y="2089150"/>
                <a:ext cx="2027238" cy="862012"/>
              </a:xfrm>
              <a:custGeom>
                <a:avLst/>
                <a:gdLst>
                  <a:gd name="T0" fmla="*/ 1216 w 1277"/>
                  <a:gd name="T1" fmla="*/ 0 h 543"/>
                  <a:gd name="T2" fmla="*/ 0 w 1277"/>
                  <a:gd name="T3" fmla="*/ 194 h 543"/>
                  <a:gd name="T4" fmla="*/ 52 w 1277"/>
                  <a:gd name="T5" fmla="*/ 543 h 543"/>
                  <a:gd name="T6" fmla="*/ 1277 w 1277"/>
                  <a:gd name="T7" fmla="*/ 342 h 543"/>
                  <a:gd name="T8" fmla="*/ 1216 w 1277"/>
                  <a:gd name="T9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7" h="543">
                    <a:moveTo>
                      <a:pt x="1216" y="0"/>
                    </a:moveTo>
                    <a:lnTo>
                      <a:pt x="0" y="194"/>
                    </a:lnTo>
                    <a:lnTo>
                      <a:pt x="52" y="543"/>
                    </a:lnTo>
                    <a:lnTo>
                      <a:pt x="1277" y="342"/>
                    </a:lnTo>
                    <a:lnTo>
                      <a:pt x="1216" y="0"/>
                    </a:lnTo>
                    <a:close/>
                  </a:path>
                </a:pathLst>
              </a:cu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Freeform: Shape 10"/>
              <p:cNvSpPr/>
              <p:nvPr/>
            </p:nvSpPr>
            <p:spPr bwMode="auto">
              <a:xfrm>
                <a:off x="3733800" y="2632075"/>
                <a:ext cx="1944688" cy="444500"/>
              </a:xfrm>
              <a:custGeom>
                <a:avLst/>
                <a:gdLst>
                  <a:gd name="T0" fmla="*/ 1225 w 1225"/>
                  <a:gd name="T1" fmla="*/ 0 h 280"/>
                  <a:gd name="T2" fmla="*/ 0 w 1225"/>
                  <a:gd name="T3" fmla="*/ 201 h 280"/>
                  <a:gd name="T4" fmla="*/ 118 w 1225"/>
                  <a:gd name="T5" fmla="*/ 280 h 280"/>
                  <a:gd name="T6" fmla="*/ 1026 w 1225"/>
                  <a:gd name="T7" fmla="*/ 99 h 280"/>
                  <a:gd name="T8" fmla="*/ 1225 w 1225"/>
                  <a:gd name="T9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5" h="280">
                    <a:moveTo>
                      <a:pt x="1225" y="0"/>
                    </a:moveTo>
                    <a:lnTo>
                      <a:pt x="0" y="201"/>
                    </a:lnTo>
                    <a:lnTo>
                      <a:pt x="118" y="280"/>
                    </a:lnTo>
                    <a:lnTo>
                      <a:pt x="1026" y="99"/>
                    </a:lnTo>
                    <a:lnTo>
                      <a:pt x="1225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790321" y="2093156"/>
              <a:ext cx="1325948" cy="399126"/>
              <a:chOff x="1790321" y="2093156"/>
              <a:chExt cx="1325948" cy="399126"/>
            </a:xfrm>
          </p:grpSpPr>
          <p:sp>
            <p:nvSpPr>
              <p:cNvPr id="26" name="Oval 33"/>
              <p:cNvSpPr/>
              <p:nvPr/>
            </p:nvSpPr>
            <p:spPr>
              <a:xfrm>
                <a:off x="1790321" y="2221602"/>
                <a:ext cx="270680" cy="2706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 fontScale="55000" lnSpcReduction="20000"/>
              </a:bodyPr>
              <a:lstStyle/>
              <a:p>
                <a:pPr algn="ctr"/>
                <a:endParaRPr lang="ar-SA" sz="1400" b="1"/>
              </a:p>
            </p:txBody>
          </p:sp>
          <p:sp>
            <p:nvSpPr>
              <p:cNvPr id="30" name="Freeform: Shape 37"/>
              <p:cNvSpPr/>
              <p:nvPr/>
            </p:nvSpPr>
            <p:spPr bwMode="auto">
              <a:xfrm>
                <a:off x="2880891" y="2093156"/>
                <a:ext cx="235378" cy="233459"/>
              </a:xfrm>
              <a:custGeom>
                <a:avLst/>
                <a:gdLst>
                  <a:gd name="T0" fmla="*/ 381 w 417"/>
                  <a:gd name="T1" fmla="*/ 203 h 417"/>
                  <a:gd name="T2" fmla="*/ 381 w 417"/>
                  <a:gd name="T3" fmla="*/ 203 h 417"/>
                  <a:gd name="T4" fmla="*/ 416 w 417"/>
                  <a:gd name="T5" fmla="*/ 141 h 417"/>
                  <a:gd name="T6" fmla="*/ 408 w 417"/>
                  <a:gd name="T7" fmla="*/ 106 h 417"/>
                  <a:gd name="T8" fmla="*/ 337 w 417"/>
                  <a:gd name="T9" fmla="*/ 79 h 417"/>
                  <a:gd name="T10" fmla="*/ 319 w 417"/>
                  <a:gd name="T11" fmla="*/ 17 h 417"/>
                  <a:gd name="T12" fmla="*/ 275 w 417"/>
                  <a:gd name="T13" fmla="*/ 0 h 417"/>
                  <a:gd name="T14" fmla="*/ 213 w 417"/>
                  <a:gd name="T15" fmla="*/ 35 h 417"/>
                  <a:gd name="T16" fmla="*/ 151 w 417"/>
                  <a:gd name="T17" fmla="*/ 0 h 417"/>
                  <a:gd name="T18" fmla="*/ 107 w 417"/>
                  <a:gd name="T19" fmla="*/ 17 h 417"/>
                  <a:gd name="T20" fmla="*/ 89 w 417"/>
                  <a:gd name="T21" fmla="*/ 79 h 417"/>
                  <a:gd name="T22" fmla="*/ 18 w 417"/>
                  <a:gd name="T23" fmla="*/ 106 h 417"/>
                  <a:gd name="T24" fmla="*/ 0 w 417"/>
                  <a:gd name="T25" fmla="*/ 141 h 417"/>
                  <a:gd name="T26" fmla="*/ 44 w 417"/>
                  <a:gd name="T27" fmla="*/ 203 h 417"/>
                  <a:gd name="T28" fmla="*/ 0 w 417"/>
                  <a:gd name="T29" fmla="*/ 275 h 417"/>
                  <a:gd name="T30" fmla="*/ 18 w 417"/>
                  <a:gd name="T31" fmla="*/ 310 h 417"/>
                  <a:gd name="T32" fmla="*/ 89 w 417"/>
                  <a:gd name="T33" fmla="*/ 328 h 417"/>
                  <a:gd name="T34" fmla="*/ 107 w 417"/>
                  <a:gd name="T35" fmla="*/ 398 h 417"/>
                  <a:gd name="T36" fmla="*/ 151 w 417"/>
                  <a:gd name="T37" fmla="*/ 416 h 417"/>
                  <a:gd name="T38" fmla="*/ 213 w 417"/>
                  <a:gd name="T39" fmla="*/ 372 h 417"/>
                  <a:gd name="T40" fmla="*/ 275 w 417"/>
                  <a:gd name="T41" fmla="*/ 416 h 417"/>
                  <a:gd name="T42" fmla="*/ 319 w 417"/>
                  <a:gd name="T43" fmla="*/ 398 h 417"/>
                  <a:gd name="T44" fmla="*/ 337 w 417"/>
                  <a:gd name="T45" fmla="*/ 328 h 417"/>
                  <a:gd name="T46" fmla="*/ 408 w 417"/>
                  <a:gd name="T47" fmla="*/ 310 h 417"/>
                  <a:gd name="T48" fmla="*/ 416 w 417"/>
                  <a:gd name="T49" fmla="*/ 265 h 417"/>
                  <a:gd name="T50" fmla="*/ 381 w 417"/>
                  <a:gd name="T51" fmla="*/ 203 h 417"/>
                  <a:gd name="T52" fmla="*/ 213 w 417"/>
                  <a:gd name="T53" fmla="*/ 292 h 417"/>
                  <a:gd name="T54" fmla="*/ 213 w 417"/>
                  <a:gd name="T55" fmla="*/ 292 h 417"/>
                  <a:gd name="T56" fmla="*/ 125 w 417"/>
                  <a:gd name="T57" fmla="*/ 203 h 417"/>
                  <a:gd name="T58" fmla="*/ 213 w 417"/>
                  <a:gd name="T59" fmla="*/ 115 h 417"/>
                  <a:gd name="T60" fmla="*/ 301 w 417"/>
                  <a:gd name="T61" fmla="*/ 203 h 417"/>
                  <a:gd name="T62" fmla="*/ 213 w 417"/>
                  <a:gd name="T63" fmla="*/ 292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17" h="417">
                    <a:moveTo>
                      <a:pt x="381" y="203"/>
                    </a:moveTo>
                    <a:lnTo>
                      <a:pt x="381" y="203"/>
                    </a:lnTo>
                    <a:cubicBezTo>
                      <a:pt x="381" y="177"/>
                      <a:pt x="399" y="159"/>
                      <a:pt x="416" y="141"/>
                    </a:cubicBezTo>
                    <a:cubicBezTo>
                      <a:pt x="416" y="132"/>
                      <a:pt x="408" y="115"/>
                      <a:pt x="408" y="106"/>
                    </a:cubicBezTo>
                    <a:cubicBezTo>
                      <a:pt x="372" y="115"/>
                      <a:pt x="354" y="97"/>
                      <a:pt x="337" y="79"/>
                    </a:cubicBezTo>
                    <a:cubicBezTo>
                      <a:pt x="319" y="62"/>
                      <a:pt x="310" y="44"/>
                      <a:pt x="319" y="17"/>
                    </a:cubicBezTo>
                    <a:cubicBezTo>
                      <a:pt x="310" y="9"/>
                      <a:pt x="293" y="0"/>
                      <a:pt x="275" y="0"/>
                    </a:cubicBezTo>
                    <a:cubicBezTo>
                      <a:pt x="266" y="17"/>
                      <a:pt x="240" y="35"/>
                      <a:pt x="213" y="35"/>
                    </a:cubicBezTo>
                    <a:cubicBezTo>
                      <a:pt x="187" y="35"/>
                      <a:pt x="160" y="17"/>
                      <a:pt x="151" y="0"/>
                    </a:cubicBezTo>
                    <a:cubicBezTo>
                      <a:pt x="133" y="0"/>
                      <a:pt x="116" y="9"/>
                      <a:pt x="107" y="17"/>
                    </a:cubicBezTo>
                    <a:cubicBezTo>
                      <a:pt x="116" y="44"/>
                      <a:pt x="107" y="62"/>
                      <a:pt x="89" y="79"/>
                    </a:cubicBezTo>
                    <a:cubicBezTo>
                      <a:pt x="72" y="97"/>
                      <a:pt x="44" y="115"/>
                      <a:pt x="18" y="106"/>
                    </a:cubicBezTo>
                    <a:cubicBezTo>
                      <a:pt x="18" y="115"/>
                      <a:pt x="9" y="132"/>
                      <a:pt x="0" y="141"/>
                    </a:cubicBezTo>
                    <a:cubicBezTo>
                      <a:pt x="27" y="159"/>
                      <a:pt x="44" y="177"/>
                      <a:pt x="44" y="203"/>
                    </a:cubicBezTo>
                    <a:cubicBezTo>
                      <a:pt x="44" y="230"/>
                      <a:pt x="27" y="256"/>
                      <a:pt x="0" y="275"/>
                    </a:cubicBezTo>
                    <a:cubicBezTo>
                      <a:pt x="9" y="283"/>
                      <a:pt x="18" y="301"/>
                      <a:pt x="18" y="310"/>
                    </a:cubicBezTo>
                    <a:cubicBezTo>
                      <a:pt x="44" y="310"/>
                      <a:pt x="72" y="310"/>
                      <a:pt x="89" y="328"/>
                    </a:cubicBezTo>
                    <a:cubicBezTo>
                      <a:pt x="107" y="345"/>
                      <a:pt x="116" y="372"/>
                      <a:pt x="107" y="398"/>
                    </a:cubicBezTo>
                    <a:cubicBezTo>
                      <a:pt x="116" y="407"/>
                      <a:pt x="133" y="407"/>
                      <a:pt x="151" y="416"/>
                    </a:cubicBezTo>
                    <a:cubicBezTo>
                      <a:pt x="160" y="389"/>
                      <a:pt x="187" y="372"/>
                      <a:pt x="213" y="372"/>
                    </a:cubicBezTo>
                    <a:cubicBezTo>
                      <a:pt x="240" y="372"/>
                      <a:pt x="266" y="389"/>
                      <a:pt x="275" y="416"/>
                    </a:cubicBezTo>
                    <a:cubicBezTo>
                      <a:pt x="293" y="407"/>
                      <a:pt x="310" y="407"/>
                      <a:pt x="319" y="398"/>
                    </a:cubicBezTo>
                    <a:cubicBezTo>
                      <a:pt x="310" y="372"/>
                      <a:pt x="319" y="345"/>
                      <a:pt x="337" y="328"/>
                    </a:cubicBezTo>
                    <a:cubicBezTo>
                      <a:pt x="354" y="310"/>
                      <a:pt x="372" y="301"/>
                      <a:pt x="408" y="310"/>
                    </a:cubicBezTo>
                    <a:cubicBezTo>
                      <a:pt x="408" y="292"/>
                      <a:pt x="416" y="283"/>
                      <a:pt x="416" y="265"/>
                    </a:cubicBezTo>
                    <a:cubicBezTo>
                      <a:pt x="399" y="256"/>
                      <a:pt x="381" y="230"/>
                      <a:pt x="381" y="203"/>
                    </a:cubicBezTo>
                    <a:close/>
                    <a:moveTo>
                      <a:pt x="213" y="292"/>
                    </a:moveTo>
                    <a:lnTo>
                      <a:pt x="213" y="292"/>
                    </a:lnTo>
                    <a:cubicBezTo>
                      <a:pt x="160" y="292"/>
                      <a:pt x="125" y="256"/>
                      <a:pt x="125" y="203"/>
                    </a:cubicBezTo>
                    <a:cubicBezTo>
                      <a:pt x="125" y="159"/>
                      <a:pt x="160" y="115"/>
                      <a:pt x="213" y="115"/>
                    </a:cubicBezTo>
                    <a:cubicBezTo>
                      <a:pt x="266" y="115"/>
                      <a:pt x="301" y="159"/>
                      <a:pt x="301" y="203"/>
                    </a:cubicBezTo>
                    <a:cubicBezTo>
                      <a:pt x="301" y="256"/>
                      <a:pt x="266" y="292"/>
                      <a:pt x="213" y="2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1266889" y="2552940"/>
            <a:ext cx="1662437" cy="497128"/>
            <a:chOff x="1458659" y="2653270"/>
            <a:chExt cx="1662437" cy="497128"/>
          </a:xfrm>
        </p:grpSpPr>
        <p:grpSp>
          <p:nvGrpSpPr>
            <p:cNvPr id="24" name="Group 17"/>
            <p:cNvGrpSpPr/>
            <p:nvPr/>
          </p:nvGrpSpPr>
          <p:grpSpPr>
            <a:xfrm>
              <a:off x="1458659" y="2653270"/>
              <a:ext cx="1662437" cy="497128"/>
              <a:chOff x="3470275" y="2954338"/>
              <a:chExt cx="1974851" cy="590550"/>
            </a:xfrm>
          </p:grpSpPr>
          <p:sp>
            <p:nvSpPr>
              <p:cNvPr id="33" name="Freeform: Shape 11"/>
              <p:cNvSpPr/>
              <p:nvPr/>
            </p:nvSpPr>
            <p:spPr bwMode="auto">
              <a:xfrm>
                <a:off x="3470275" y="2954338"/>
                <a:ext cx="1912938" cy="590550"/>
              </a:xfrm>
              <a:custGeom>
                <a:avLst/>
                <a:gdLst>
                  <a:gd name="T0" fmla="*/ 0 w 1205"/>
                  <a:gd name="T1" fmla="*/ 25 h 372"/>
                  <a:gd name="T2" fmla="*/ 1205 w 1205"/>
                  <a:gd name="T3" fmla="*/ 0 h 372"/>
                  <a:gd name="T4" fmla="*/ 1205 w 1205"/>
                  <a:gd name="T5" fmla="*/ 372 h 372"/>
                  <a:gd name="T6" fmla="*/ 0 w 1205"/>
                  <a:gd name="T7" fmla="*/ 350 h 372"/>
                  <a:gd name="T8" fmla="*/ 0 w 1205"/>
                  <a:gd name="T9" fmla="*/ 25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5" h="372">
                    <a:moveTo>
                      <a:pt x="0" y="25"/>
                    </a:moveTo>
                    <a:lnTo>
                      <a:pt x="1205" y="0"/>
                    </a:lnTo>
                    <a:lnTo>
                      <a:pt x="1205" y="372"/>
                    </a:lnTo>
                    <a:lnTo>
                      <a:pt x="0" y="350"/>
                    </a:lnTo>
                    <a:lnTo>
                      <a:pt x="0" y="25"/>
                    </a:lnTo>
                    <a:close/>
                  </a:path>
                </a:pathLst>
              </a:cu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Freeform: Shape 12"/>
              <p:cNvSpPr/>
              <p:nvPr/>
            </p:nvSpPr>
            <p:spPr bwMode="auto">
              <a:xfrm>
                <a:off x="5383213" y="2954338"/>
                <a:ext cx="61913" cy="590550"/>
              </a:xfrm>
              <a:custGeom>
                <a:avLst/>
                <a:gdLst>
                  <a:gd name="T0" fmla="*/ 0 w 39"/>
                  <a:gd name="T1" fmla="*/ 0 h 372"/>
                  <a:gd name="T2" fmla="*/ 39 w 39"/>
                  <a:gd name="T3" fmla="*/ 34 h 372"/>
                  <a:gd name="T4" fmla="*/ 39 w 39"/>
                  <a:gd name="T5" fmla="*/ 347 h 372"/>
                  <a:gd name="T6" fmla="*/ 0 w 39"/>
                  <a:gd name="T7" fmla="*/ 372 h 372"/>
                  <a:gd name="T8" fmla="*/ 0 w 39"/>
                  <a:gd name="T9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72">
                    <a:moveTo>
                      <a:pt x="0" y="0"/>
                    </a:moveTo>
                    <a:lnTo>
                      <a:pt x="39" y="34"/>
                    </a:lnTo>
                    <a:lnTo>
                      <a:pt x="39" y="347"/>
                    </a:lnTo>
                    <a:lnTo>
                      <a:pt x="0" y="3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7" name="Oval 34"/>
            <p:cNvSpPr/>
            <p:nvPr/>
          </p:nvSpPr>
          <p:spPr>
            <a:xfrm>
              <a:off x="2720430" y="2766839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31" name="Freeform: Shape 38"/>
            <p:cNvSpPr/>
            <p:nvPr/>
          </p:nvSpPr>
          <p:spPr bwMode="auto">
            <a:xfrm>
              <a:off x="1698039" y="2771137"/>
              <a:ext cx="239335" cy="259181"/>
            </a:xfrm>
            <a:custGeom>
              <a:avLst/>
              <a:gdLst>
                <a:gd name="T0" fmla="*/ 327 w 426"/>
                <a:gd name="T1" fmla="*/ 186 h 462"/>
                <a:gd name="T2" fmla="*/ 327 w 426"/>
                <a:gd name="T3" fmla="*/ 186 h 462"/>
                <a:gd name="T4" fmla="*/ 150 w 426"/>
                <a:gd name="T5" fmla="*/ 18 h 462"/>
                <a:gd name="T6" fmla="*/ 97 w 426"/>
                <a:gd name="T7" fmla="*/ 10 h 462"/>
                <a:gd name="T8" fmla="*/ 70 w 426"/>
                <a:gd name="T9" fmla="*/ 54 h 462"/>
                <a:gd name="T10" fmla="*/ 35 w 426"/>
                <a:gd name="T11" fmla="*/ 293 h 462"/>
                <a:gd name="T12" fmla="*/ 26 w 426"/>
                <a:gd name="T13" fmla="*/ 408 h 462"/>
                <a:gd name="T14" fmla="*/ 248 w 426"/>
                <a:gd name="T15" fmla="*/ 417 h 462"/>
                <a:gd name="T16" fmla="*/ 407 w 426"/>
                <a:gd name="T17" fmla="*/ 266 h 462"/>
                <a:gd name="T18" fmla="*/ 327 w 426"/>
                <a:gd name="T19" fmla="*/ 186 h 462"/>
                <a:gd name="T20" fmla="*/ 238 w 426"/>
                <a:gd name="T21" fmla="*/ 391 h 462"/>
                <a:gd name="T22" fmla="*/ 238 w 426"/>
                <a:gd name="T23" fmla="*/ 391 h 462"/>
                <a:gd name="T24" fmla="*/ 53 w 426"/>
                <a:gd name="T25" fmla="*/ 391 h 462"/>
                <a:gd name="T26" fmla="*/ 194 w 426"/>
                <a:gd name="T27" fmla="*/ 284 h 462"/>
                <a:gd name="T28" fmla="*/ 372 w 426"/>
                <a:gd name="T29" fmla="*/ 275 h 462"/>
                <a:gd name="T30" fmla="*/ 238 w 426"/>
                <a:gd name="T31" fmla="*/ 391 h 462"/>
                <a:gd name="T32" fmla="*/ 203 w 426"/>
                <a:gd name="T33" fmla="*/ 301 h 462"/>
                <a:gd name="T34" fmla="*/ 203 w 426"/>
                <a:gd name="T35" fmla="*/ 301 h 462"/>
                <a:gd name="T36" fmla="*/ 97 w 426"/>
                <a:gd name="T37" fmla="*/ 363 h 462"/>
                <a:gd name="T38" fmla="*/ 167 w 426"/>
                <a:gd name="T39" fmla="*/ 363 h 462"/>
                <a:gd name="T40" fmla="*/ 221 w 426"/>
                <a:gd name="T41" fmla="*/ 293 h 462"/>
                <a:gd name="T42" fmla="*/ 221 w 426"/>
                <a:gd name="T43" fmla="*/ 293 h 462"/>
                <a:gd name="T44" fmla="*/ 203 w 426"/>
                <a:gd name="T45" fmla="*/ 301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6" h="462">
                  <a:moveTo>
                    <a:pt x="327" y="186"/>
                  </a:moveTo>
                  <a:lnTo>
                    <a:pt x="327" y="186"/>
                  </a:lnTo>
                  <a:cubicBezTo>
                    <a:pt x="274" y="63"/>
                    <a:pt x="238" y="18"/>
                    <a:pt x="150" y="18"/>
                  </a:cubicBezTo>
                  <a:cubicBezTo>
                    <a:pt x="114" y="18"/>
                    <a:pt x="123" y="0"/>
                    <a:pt x="97" y="10"/>
                  </a:cubicBezTo>
                  <a:cubicBezTo>
                    <a:pt x="70" y="18"/>
                    <a:pt x="97" y="27"/>
                    <a:pt x="70" y="54"/>
                  </a:cubicBezTo>
                  <a:cubicBezTo>
                    <a:pt x="0" y="107"/>
                    <a:pt x="8" y="169"/>
                    <a:pt x="35" y="293"/>
                  </a:cubicBezTo>
                  <a:cubicBezTo>
                    <a:pt x="53" y="346"/>
                    <a:pt x="8" y="354"/>
                    <a:pt x="26" y="408"/>
                  </a:cubicBezTo>
                  <a:cubicBezTo>
                    <a:pt x="35" y="444"/>
                    <a:pt x="141" y="461"/>
                    <a:pt x="248" y="417"/>
                  </a:cubicBezTo>
                  <a:cubicBezTo>
                    <a:pt x="354" y="382"/>
                    <a:pt x="425" y="301"/>
                    <a:pt x="407" y="266"/>
                  </a:cubicBezTo>
                  <a:cubicBezTo>
                    <a:pt x="389" y="213"/>
                    <a:pt x="354" y="239"/>
                    <a:pt x="327" y="186"/>
                  </a:cubicBezTo>
                  <a:close/>
                  <a:moveTo>
                    <a:pt x="238" y="391"/>
                  </a:moveTo>
                  <a:lnTo>
                    <a:pt x="238" y="391"/>
                  </a:lnTo>
                  <a:cubicBezTo>
                    <a:pt x="141" y="426"/>
                    <a:pt x="61" y="399"/>
                    <a:pt x="53" y="391"/>
                  </a:cubicBezTo>
                  <a:cubicBezTo>
                    <a:pt x="53" y="382"/>
                    <a:pt x="88" y="319"/>
                    <a:pt x="194" y="284"/>
                  </a:cubicBezTo>
                  <a:cubicBezTo>
                    <a:pt x="310" y="239"/>
                    <a:pt x="372" y="257"/>
                    <a:pt x="372" y="275"/>
                  </a:cubicBezTo>
                  <a:cubicBezTo>
                    <a:pt x="380" y="284"/>
                    <a:pt x="336" y="354"/>
                    <a:pt x="238" y="391"/>
                  </a:cubicBezTo>
                  <a:close/>
                  <a:moveTo>
                    <a:pt x="203" y="301"/>
                  </a:moveTo>
                  <a:lnTo>
                    <a:pt x="203" y="301"/>
                  </a:lnTo>
                  <a:cubicBezTo>
                    <a:pt x="150" y="319"/>
                    <a:pt x="123" y="337"/>
                    <a:pt x="97" y="363"/>
                  </a:cubicBezTo>
                  <a:cubicBezTo>
                    <a:pt x="114" y="373"/>
                    <a:pt x="141" y="382"/>
                    <a:pt x="167" y="363"/>
                  </a:cubicBezTo>
                  <a:cubicBezTo>
                    <a:pt x="212" y="354"/>
                    <a:pt x="230" y="319"/>
                    <a:pt x="221" y="293"/>
                  </a:cubicBezTo>
                  <a:lnTo>
                    <a:pt x="221" y="293"/>
                  </a:lnTo>
                  <a:cubicBezTo>
                    <a:pt x="221" y="293"/>
                    <a:pt x="212" y="301"/>
                    <a:pt x="203" y="3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286206" y="3000618"/>
            <a:ext cx="1646400" cy="787119"/>
            <a:chOff x="1643076" y="3100948"/>
            <a:chExt cx="1646400" cy="787119"/>
          </a:xfrm>
        </p:grpSpPr>
        <p:grpSp>
          <p:nvGrpSpPr>
            <p:cNvPr id="22" name="Group 16"/>
            <p:cNvGrpSpPr/>
            <p:nvPr/>
          </p:nvGrpSpPr>
          <p:grpSpPr>
            <a:xfrm>
              <a:off x="1643076" y="3100948"/>
              <a:ext cx="1646400" cy="787119"/>
              <a:chOff x="3689350" y="3486150"/>
              <a:chExt cx="1955800" cy="935038"/>
            </a:xfrm>
          </p:grpSpPr>
          <p:sp>
            <p:nvSpPr>
              <p:cNvPr id="37" name="Freeform: Shape 13"/>
              <p:cNvSpPr/>
              <p:nvPr/>
            </p:nvSpPr>
            <p:spPr bwMode="auto">
              <a:xfrm>
                <a:off x="3689350" y="3486150"/>
                <a:ext cx="1863725" cy="365125"/>
              </a:xfrm>
              <a:custGeom>
                <a:avLst/>
                <a:gdLst>
                  <a:gd name="T0" fmla="*/ 1174 w 1174"/>
                  <a:gd name="T1" fmla="*/ 37 h 230"/>
                  <a:gd name="T2" fmla="*/ 114 w 1174"/>
                  <a:gd name="T3" fmla="*/ 230 h 230"/>
                  <a:gd name="T4" fmla="*/ 0 w 1174"/>
                  <a:gd name="T5" fmla="*/ 171 h 230"/>
                  <a:gd name="T6" fmla="*/ 993 w 1174"/>
                  <a:gd name="T7" fmla="*/ 0 h 230"/>
                  <a:gd name="T8" fmla="*/ 1174 w 1174"/>
                  <a:gd name="T9" fmla="*/ 37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4" h="230">
                    <a:moveTo>
                      <a:pt x="1174" y="37"/>
                    </a:moveTo>
                    <a:lnTo>
                      <a:pt x="114" y="230"/>
                    </a:lnTo>
                    <a:lnTo>
                      <a:pt x="0" y="171"/>
                    </a:lnTo>
                    <a:lnTo>
                      <a:pt x="993" y="0"/>
                    </a:lnTo>
                    <a:lnTo>
                      <a:pt x="1174" y="37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Freeform: Shape 14"/>
              <p:cNvSpPr/>
              <p:nvPr/>
            </p:nvSpPr>
            <p:spPr bwMode="auto">
              <a:xfrm>
                <a:off x="3870325" y="3544888"/>
                <a:ext cx="1774825" cy="876300"/>
              </a:xfrm>
              <a:custGeom>
                <a:avLst/>
                <a:gdLst>
                  <a:gd name="T0" fmla="*/ 0 w 1118"/>
                  <a:gd name="T1" fmla="*/ 193 h 552"/>
                  <a:gd name="T2" fmla="*/ 52 w 1118"/>
                  <a:gd name="T3" fmla="*/ 552 h 552"/>
                  <a:gd name="T4" fmla="*/ 1118 w 1118"/>
                  <a:gd name="T5" fmla="*/ 313 h 552"/>
                  <a:gd name="T6" fmla="*/ 1060 w 1118"/>
                  <a:gd name="T7" fmla="*/ 0 h 552"/>
                  <a:gd name="T8" fmla="*/ 0 w 1118"/>
                  <a:gd name="T9" fmla="*/ 193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8" h="552">
                    <a:moveTo>
                      <a:pt x="0" y="193"/>
                    </a:moveTo>
                    <a:lnTo>
                      <a:pt x="52" y="552"/>
                    </a:lnTo>
                    <a:lnTo>
                      <a:pt x="1118" y="313"/>
                    </a:lnTo>
                    <a:lnTo>
                      <a:pt x="1060" y="0"/>
                    </a:lnTo>
                    <a:lnTo>
                      <a:pt x="0" y="193"/>
                    </a:ln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15"/>
              <p:cNvSpPr/>
              <p:nvPr/>
            </p:nvSpPr>
            <p:spPr bwMode="auto">
              <a:xfrm>
                <a:off x="3689350" y="3757613"/>
                <a:ext cx="263525" cy="663575"/>
              </a:xfrm>
              <a:custGeom>
                <a:avLst/>
                <a:gdLst>
                  <a:gd name="T0" fmla="*/ 0 w 166"/>
                  <a:gd name="T1" fmla="*/ 0 h 418"/>
                  <a:gd name="T2" fmla="*/ 114 w 166"/>
                  <a:gd name="T3" fmla="*/ 59 h 418"/>
                  <a:gd name="T4" fmla="*/ 166 w 166"/>
                  <a:gd name="T5" fmla="*/ 418 h 418"/>
                  <a:gd name="T6" fmla="*/ 50 w 166"/>
                  <a:gd name="T7" fmla="*/ 311 h 418"/>
                  <a:gd name="T8" fmla="*/ 0 w 166"/>
                  <a:gd name="T9" fmla="*/ 0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418">
                    <a:moveTo>
                      <a:pt x="0" y="0"/>
                    </a:moveTo>
                    <a:lnTo>
                      <a:pt x="114" y="59"/>
                    </a:lnTo>
                    <a:lnTo>
                      <a:pt x="166" y="418"/>
                    </a:lnTo>
                    <a:lnTo>
                      <a:pt x="50" y="3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8" name="Oval 35"/>
            <p:cNvSpPr/>
            <p:nvPr/>
          </p:nvSpPr>
          <p:spPr>
            <a:xfrm>
              <a:off x="1969929" y="3459610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32" name="Freeform: Shape 39"/>
            <p:cNvSpPr/>
            <p:nvPr/>
          </p:nvSpPr>
          <p:spPr bwMode="auto">
            <a:xfrm>
              <a:off x="2881491" y="3277710"/>
              <a:ext cx="259114" cy="229506"/>
            </a:xfrm>
            <a:custGeom>
              <a:avLst/>
              <a:gdLst>
                <a:gd name="T0" fmla="*/ 451 w 461"/>
                <a:gd name="T1" fmla="*/ 213 h 409"/>
                <a:gd name="T2" fmla="*/ 451 w 461"/>
                <a:gd name="T3" fmla="*/ 213 h 409"/>
                <a:gd name="T4" fmla="*/ 247 w 461"/>
                <a:gd name="T5" fmla="*/ 17 h 409"/>
                <a:gd name="T6" fmla="*/ 212 w 461"/>
                <a:gd name="T7" fmla="*/ 17 h 409"/>
                <a:gd name="T8" fmla="*/ 9 w 461"/>
                <a:gd name="T9" fmla="*/ 213 h 409"/>
                <a:gd name="T10" fmla="*/ 18 w 461"/>
                <a:gd name="T11" fmla="*/ 230 h 409"/>
                <a:gd name="T12" fmla="*/ 62 w 461"/>
                <a:gd name="T13" fmla="*/ 230 h 409"/>
                <a:gd name="T14" fmla="*/ 62 w 461"/>
                <a:gd name="T15" fmla="*/ 390 h 409"/>
                <a:gd name="T16" fmla="*/ 79 w 461"/>
                <a:gd name="T17" fmla="*/ 408 h 409"/>
                <a:gd name="T18" fmla="*/ 177 w 461"/>
                <a:gd name="T19" fmla="*/ 408 h 409"/>
                <a:gd name="T20" fmla="*/ 177 w 461"/>
                <a:gd name="T21" fmla="*/ 248 h 409"/>
                <a:gd name="T22" fmla="*/ 283 w 461"/>
                <a:gd name="T23" fmla="*/ 248 h 409"/>
                <a:gd name="T24" fmla="*/ 283 w 461"/>
                <a:gd name="T25" fmla="*/ 408 h 409"/>
                <a:gd name="T26" fmla="*/ 381 w 461"/>
                <a:gd name="T27" fmla="*/ 408 h 409"/>
                <a:gd name="T28" fmla="*/ 398 w 461"/>
                <a:gd name="T29" fmla="*/ 390 h 409"/>
                <a:gd name="T30" fmla="*/ 398 w 461"/>
                <a:gd name="T31" fmla="*/ 230 h 409"/>
                <a:gd name="T32" fmla="*/ 443 w 461"/>
                <a:gd name="T33" fmla="*/ 230 h 409"/>
                <a:gd name="T34" fmla="*/ 451 w 461"/>
                <a:gd name="T35" fmla="*/ 213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1" h="409">
                  <a:moveTo>
                    <a:pt x="451" y="213"/>
                  </a:moveTo>
                  <a:lnTo>
                    <a:pt x="451" y="213"/>
                  </a:lnTo>
                  <a:cubicBezTo>
                    <a:pt x="247" y="17"/>
                    <a:pt x="247" y="17"/>
                    <a:pt x="247" y="17"/>
                  </a:cubicBezTo>
                  <a:cubicBezTo>
                    <a:pt x="238" y="0"/>
                    <a:pt x="221" y="0"/>
                    <a:pt x="212" y="17"/>
                  </a:cubicBezTo>
                  <a:cubicBezTo>
                    <a:pt x="9" y="213"/>
                    <a:pt x="9" y="213"/>
                    <a:pt x="9" y="213"/>
                  </a:cubicBezTo>
                  <a:cubicBezTo>
                    <a:pt x="0" y="221"/>
                    <a:pt x="9" y="230"/>
                    <a:pt x="18" y="230"/>
                  </a:cubicBezTo>
                  <a:cubicBezTo>
                    <a:pt x="62" y="230"/>
                    <a:pt x="62" y="230"/>
                    <a:pt x="62" y="230"/>
                  </a:cubicBezTo>
                  <a:cubicBezTo>
                    <a:pt x="62" y="390"/>
                    <a:pt x="62" y="390"/>
                    <a:pt x="62" y="390"/>
                  </a:cubicBezTo>
                  <a:cubicBezTo>
                    <a:pt x="62" y="399"/>
                    <a:pt x="62" y="408"/>
                    <a:pt x="79" y="408"/>
                  </a:cubicBezTo>
                  <a:cubicBezTo>
                    <a:pt x="177" y="408"/>
                    <a:pt x="177" y="408"/>
                    <a:pt x="177" y="408"/>
                  </a:cubicBezTo>
                  <a:cubicBezTo>
                    <a:pt x="177" y="248"/>
                    <a:pt x="177" y="248"/>
                    <a:pt x="177" y="248"/>
                  </a:cubicBezTo>
                  <a:cubicBezTo>
                    <a:pt x="283" y="248"/>
                    <a:pt x="283" y="248"/>
                    <a:pt x="283" y="248"/>
                  </a:cubicBezTo>
                  <a:cubicBezTo>
                    <a:pt x="283" y="408"/>
                    <a:pt x="283" y="408"/>
                    <a:pt x="283" y="408"/>
                  </a:cubicBezTo>
                  <a:cubicBezTo>
                    <a:pt x="381" y="408"/>
                    <a:pt x="381" y="408"/>
                    <a:pt x="381" y="408"/>
                  </a:cubicBezTo>
                  <a:cubicBezTo>
                    <a:pt x="398" y="408"/>
                    <a:pt x="398" y="399"/>
                    <a:pt x="398" y="390"/>
                  </a:cubicBezTo>
                  <a:cubicBezTo>
                    <a:pt x="398" y="230"/>
                    <a:pt x="398" y="230"/>
                    <a:pt x="398" y="230"/>
                  </a:cubicBezTo>
                  <a:cubicBezTo>
                    <a:pt x="443" y="230"/>
                    <a:pt x="443" y="230"/>
                    <a:pt x="443" y="230"/>
                  </a:cubicBezTo>
                  <a:cubicBezTo>
                    <a:pt x="451" y="230"/>
                    <a:pt x="460" y="221"/>
                    <a:pt x="451" y="21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9" name="Title 1"/>
          <p:cNvSpPr txBox="1"/>
          <p:nvPr/>
        </p:nvSpPr>
        <p:spPr>
          <a:xfrm>
            <a:off x="695960" y="387985"/>
            <a:ext cx="2129790" cy="39560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系统业务描述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3310" y="1387475"/>
            <a:ext cx="4304030" cy="2460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00598" y="1488067"/>
            <a:ext cx="6110925" cy="1323280"/>
            <a:chOff x="1500598" y="1488067"/>
            <a:chExt cx="6110925" cy="1323280"/>
          </a:xfrm>
        </p:grpSpPr>
        <p:sp>
          <p:nvSpPr>
            <p:cNvPr id="8" name="Freeform: Shape 13"/>
            <p:cNvSpPr/>
            <p:nvPr/>
          </p:nvSpPr>
          <p:spPr bwMode="auto">
            <a:xfrm>
              <a:off x="1500598" y="1491630"/>
              <a:ext cx="1481345" cy="1318330"/>
            </a:xfrm>
            <a:custGeom>
              <a:avLst/>
              <a:gdLst>
                <a:gd name="T0" fmla="*/ 0 w 1531"/>
                <a:gd name="T1" fmla="*/ 100 h 1395"/>
                <a:gd name="T2" fmla="*/ 0 w 1531"/>
                <a:gd name="T3" fmla="*/ 1309 h 1395"/>
                <a:gd name="T4" fmla="*/ 1531 w 1531"/>
                <a:gd name="T5" fmla="*/ 1395 h 1395"/>
                <a:gd name="T6" fmla="*/ 1531 w 1531"/>
                <a:gd name="T7" fmla="*/ 0 h 1395"/>
                <a:gd name="T8" fmla="*/ 0 w 1531"/>
                <a:gd name="T9" fmla="*/ 100 h 1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1" h="1395">
                  <a:moveTo>
                    <a:pt x="0" y="100"/>
                  </a:moveTo>
                  <a:lnTo>
                    <a:pt x="0" y="1309"/>
                  </a:lnTo>
                  <a:lnTo>
                    <a:pt x="1531" y="1395"/>
                  </a:lnTo>
                  <a:lnTo>
                    <a:pt x="1531" y="0"/>
                  </a:lnTo>
                  <a:lnTo>
                    <a:pt x="0" y="100"/>
                  </a:ln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a:blipFill>
            <a:ln w="38100">
              <a:solidFill>
                <a:schemeClr val="bg1"/>
              </a:solidFill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Freeform: Shape 14"/>
            <p:cNvSpPr/>
            <p:nvPr/>
          </p:nvSpPr>
          <p:spPr bwMode="auto">
            <a:xfrm>
              <a:off x="2972786" y="1491630"/>
              <a:ext cx="1604226" cy="1318330"/>
            </a:xfrm>
            <a:custGeom>
              <a:avLst/>
              <a:gdLst>
                <a:gd name="T0" fmla="*/ 1658 w 1658"/>
                <a:gd name="T1" fmla="*/ 177 h 1395"/>
                <a:gd name="T2" fmla="*/ 1658 w 1658"/>
                <a:gd name="T3" fmla="*/ 1244 h 1395"/>
                <a:gd name="T4" fmla="*/ 0 w 1658"/>
                <a:gd name="T5" fmla="*/ 1395 h 1395"/>
                <a:gd name="T6" fmla="*/ 0 w 1658"/>
                <a:gd name="T7" fmla="*/ 0 h 1395"/>
                <a:gd name="T8" fmla="*/ 1658 w 1658"/>
                <a:gd name="T9" fmla="*/ 177 h 1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8" h="1395">
                  <a:moveTo>
                    <a:pt x="1658" y="177"/>
                  </a:moveTo>
                  <a:lnTo>
                    <a:pt x="1658" y="1244"/>
                  </a:lnTo>
                  <a:lnTo>
                    <a:pt x="0" y="1395"/>
                  </a:lnTo>
                  <a:lnTo>
                    <a:pt x="0" y="0"/>
                  </a:lnTo>
                  <a:lnTo>
                    <a:pt x="1658" y="177"/>
                  </a:ln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a:blip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Freeform: Shape 15"/>
            <p:cNvSpPr/>
            <p:nvPr/>
          </p:nvSpPr>
          <p:spPr bwMode="auto">
            <a:xfrm>
              <a:off x="4574442" y="1493017"/>
              <a:ext cx="1355562" cy="1318330"/>
            </a:xfrm>
            <a:custGeom>
              <a:avLst/>
              <a:gdLst>
                <a:gd name="T0" fmla="*/ 0 w 1401"/>
                <a:gd name="T1" fmla="*/ 177 h 1395"/>
                <a:gd name="T2" fmla="*/ 0 w 1401"/>
                <a:gd name="T3" fmla="*/ 1244 h 1395"/>
                <a:gd name="T4" fmla="*/ 1401 w 1401"/>
                <a:gd name="T5" fmla="*/ 1395 h 1395"/>
                <a:gd name="T6" fmla="*/ 1401 w 1401"/>
                <a:gd name="T7" fmla="*/ 0 h 1395"/>
                <a:gd name="T8" fmla="*/ 0 w 1401"/>
                <a:gd name="T9" fmla="*/ 177 h 1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1" h="1395">
                  <a:moveTo>
                    <a:pt x="0" y="177"/>
                  </a:moveTo>
                  <a:lnTo>
                    <a:pt x="0" y="1244"/>
                  </a:lnTo>
                  <a:lnTo>
                    <a:pt x="1401" y="1395"/>
                  </a:lnTo>
                  <a:lnTo>
                    <a:pt x="1401" y="0"/>
                  </a:lnTo>
                  <a:lnTo>
                    <a:pt x="0" y="177"/>
                  </a:ln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a:blip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Freeform: Shape 16"/>
            <p:cNvSpPr/>
            <p:nvPr/>
          </p:nvSpPr>
          <p:spPr bwMode="auto">
            <a:xfrm>
              <a:off x="5922150" y="1488067"/>
              <a:ext cx="1689373" cy="1318330"/>
            </a:xfrm>
            <a:custGeom>
              <a:avLst/>
              <a:gdLst>
                <a:gd name="T0" fmla="*/ 1746 w 1746"/>
                <a:gd name="T1" fmla="*/ 124 h 1395"/>
                <a:gd name="T2" fmla="*/ 1746 w 1746"/>
                <a:gd name="T3" fmla="*/ 1294 h 1395"/>
                <a:gd name="T4" fmla="*/ 0 w 1746"/>
                <a:gd name="T5" fmla="*/ 1395 h 1395"/>
                <a:gd name="T6" fmla="*/ 0 w 1746"/>
                <a:gd name="T7" fmla="*/ 0 h 1395"/>
                <a:gd name="T8" fmla="*/ 1746 w 1746"/>
                <a:gd name="T9" fmla="*/ 124 h 1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6" h="1395">
                  <a:moveTo>
                    <a:pt x="1746" y="124"/>
                  </a:moveTo>
                  <a:lnTo>
                    <a:pt x="1746" y="1294"/>
                  </a:lnTo>
                  <a:lnTo>
                    <a:pt x="0" y="1395"/>
                  </a:lnTo>
                  <a:lnTo>
                    <a:pt x="0" y="0"/>
                  </a:lnTo>
                  <a:lnTo>
                    <a:pt x="1746" y="124"/>
                  </a:ln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a:blip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Freeform: Shape 71"/>
            <p:cNvSpPr/>
            <p:nvPr/>
          </p:nvSpPr>
          <p:spPr bwMode="auto">
            <a:xfrm>
              <a:off x="3588984" y="1923678"/>
              <a:ext cx="446635" cy="446635"/>
            </a:xfrm>
            <a:custGeom>
              <a:avLst/>
              <a:gdLst>
                <a:gd name="T0" fmla="*/ 184 w 260"/>
                <a:gd name="T1" fmla="*/ 106 h 260"/>
                <a:gd name="T2" fmla="*/ 193 w 260"/>
                <a:gd name="T3" fmla="*/ 143 h 260"/>
                <a:gd name="T4" fmla="*/ 117 w 260"/>
                <a:gd name="T5" fmla="*/ 219 h 260"/>
                <a:gd name="T6" fmla="*/ 42 w 260"/>
                <a:gd name="T7" fmla="*/ 143 h 260"/>
                <a:gd name="T8" fmla="*/ 117 w 260"/>
                <a:gd name="T9" fmla="*/ 66 h 260"/>
                <a:gd name="T10" fmla="*/ 154 w 260"/>
                <a:gd name="T11" fmla="*/ 76 h 260"/>
                <a:gd name="T12" fmla="*/ 183 w 260"/>
                <a:gd name="T13" fmla="*/ 46 h 260"/>
                <a:gd name="T14" fmla="*/ 117 w 260"/>
                <a:gd name="T15" fmla="*/ 25 h 260"/>
                <a:gd name="T16" fmla="*/ 0 w 260"/>
                <a:gd name="T17" fmla="*/ 143 h 260"/>
                <a:gd name="T18" fmla="*/ 117 w 260"/>
                <a:gd name="T19" fmla="*/ 260 h 260"/>
                <a:gd name="T20" fmla="*/ 233 w 260"/>
                <a:gd name="T21" fmla="*/ 143 h 260"/>
                <a:gd name="T22" fmla="*/ 213 w 260"/>
                <a:gd name="T23" fmla="*/ 77 h 260"/>
                <a:gd name="T24" fmla="*/ 184 w 260"/>
                <a:gd name="T25" fmla="*/ 106 h 260"/>
                <a:gd name="T26" fmla="*/ 225 w 260"/>
                <a:gd name="T27" fmla="*/ 35 h 260"/>
                <a:gd name="T28" fmla="*/ 225 w 260"/>
                <a:gd name="T29" fmla="*/ 35 h 260"/>
                <a:gd name="T30" fmla="*/ 225 w 260"/>
                <a:gd name="T31" fmla="*/ 0 h 260"/>
                <a:gd name="T32" fmla="*/ 203 w 260"/>
                <a:gd name="T33" fmla="*/ 23 h 260"/>
                <a:gd name="T34" fmla="*/ 203 w 260"/>
                <a:gd name="T35" fmla="*/ 46 h 260"/>
                <a:gd name="T36" fmla="*/ 139 w 260"/>
                <a:gd name="T37" fmla="*/ 111 h 260"/>
                <a:gd name="T38" fmla="*/ 117 w 260"/>
                <a:gd name="T39" fmla="*/ 104 h 260"/>
                <a:gd name="T40" fmla="*/ 79 w 260"/>
                <a:gd name="T41" fmla="*/ 143 h 260"/>
                <a:gd name="T42" fmla="*/ 117 w 260"/>
                <a:gd name="T43" fmla="*/ 181 h 260"/>
                <a:gd name="T44" fmla="*/ 155 w 260"/>
                <a:gd name="T45" fmla="*/ 143 h 260"/>
                <a:gd name="T46" fmla="*/ 150 w 260"/>
                <a:gd name="T47" fmla="*/ 123 h 260"/>
                <a:gd name="T48" fmla="*/ 215 w 260"/>
                <a:gd name="T49" fmla="*/ 58 h 260"/>
                <a:gd name="T50" fmla="*/ 237 w 260"/>
                <a:gd name="T51" fmla="*/ 58 h 260"/>
                <a:gd name="T52" fmla="*/ 260 w 260"/>
                <a:gd name="T53" fmla="*/ 35 h 260"/>
                <a:gd name="T54" fmla="*/ 225 w 260"/>
                <a:gd name="T55" fmla="*/ 35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0" h="260">
                  <a:moveTo>
                    <a:pt x="184" y="106"/>
                  </a:moveTo>
                  <a:cubicBezTo>
                    <a:pt x="190" y="117"/>
                    <a:pt x="193" y="129"/>
                    <a:pt x="193" y="143"/>
                  </a:cubicBezTo>
                  <a:cubicBezTo>
                    <a:pt x="193" y="185"/>
                    <a:pt x="159" y="219"/>
                    <a:pt x="117" y="219"/>
                  </a:cubicBezTo>
                  <a:cubicBezTo>
                    <a:pt x="76" y="219"/>
                    <a:pt x="42" y="185"/>
                    <a:pt x="42" y="143"/>
                  </a:cubicBezTo>
                  <a:cubicBezTo>
                    <a:pt x="42" y="100"/>
                    <a:pt x="76" y="66"/>
                    <a:pt x="117" y="66"/>
                  </a:cubicBezTo>
                  <a:cubicBezTo>
                    <a:pt x="131" y="66"/>
                    <a:pt x="143" y="70"/>
                    <a:pt x="154" y="76"/>
                  </a:cubicBezTo>
                  <a:cubicBezTo>
                    <a:pt x="183" y="46"/>
                    <a:pt x="183" y="46"/>
                    <a:pt x="183" y="46"/>
                  </a:cubicBezTo>
                  <a:cubicBezTo>
                    <a:pt x="165" y="33"/>
                    <a:pt x="141" y="25"/>
                    <a:pt x="117" y="25"/>
                  </a:cubicBezTo>
                  <a:cubicBezTo>
                    <a:pt x="52" y="25"/>
                    <a:pt x="0" y="78"/>
                    <a:pt x="0" y="143"/>
                  </a:cubicBezTo>
                  <a:cubicBezTo>
                    <a:pt x="0" y="207"/>
                    <a:pt x="52" y="260"/>
                    <a:pt x="117" y="260"/>
                  </a:cubicBezTo>
                  <a:cubicBezTo>
                    <a:pt x="181" y="260"/>
                    <a:pt x="233" y="207"/>
                    <a:pt x="233" y="143"/>
                  </a:cubicBezTo>
                  <a:cubicBezTo>
                    <a:pt x="233" y="118"/>
                    <a:pt x="226" y="96"/>
                    <a:pt x="213" y="77"/>
                  </a:cubicBezTo>
                  <a:cubicBezTo>
                    <a:pt x="184" y="106"/>
                    <a:pt x="184" y="106"/>
                    <a:pt x="184" y="106"/>
                  </a:cubicBezTo>
                  <a:close/>
                  <a:moveTo>
                    <a:pt x="225" y="35"/>
                  </a:moveTo>
                  <a:cubicBezTo>
                    <a:pt x="225" y="35"/>
                    <a:pt x="225" y="35"/>
                    <a:pt x="225" y="35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3" y="106"/>
                    <a:pt x="125" y="104"/>
                    <a:pt x="117" y="104"/>
                  </a:cubicBezTo>
                  <a:cubicBezTo>
                    <a:pt x="96" y="104"/>
                    <a:pt x="79" y="121"/>
                    <a:pt x="79" y="143"/>
                  </a:cubicBezTo>
                  <a:cubicBezTo>
                    <a:pt x="79" y="164"/>
                    <a:pt x="96" y="181"/>
                    <a:pt x="117" y="181"/>
                  </a:cubicBezTo>
                  <a:cubicBezTo>
                    <a:pt x="138" y="181"/>
                    <a:pt x="155" y="164"/>
                    <a:pt x="155" y="143"/>
                  </a:cubicBezTo>
                  <a:cubicBezTo>
                    <a:pt x="155" y="136"/>
                    <a:pt x="154" y="129"/>
                    <a:pt x="150" y="123"/>
                  </a:cubicBezTo>
                  <a:cubicBezTo>
                    <a:pt x="215" y="58"/>
                    <a:pt x="215" y="58"/>
                    <a:pt x="215" y="58"/>
                  </a:cubicBezTo>
                  <a:cubicBezTo>
                    <a:pt x="237" y="58"/>
                    <a:pt x="237" y="58"/>
                    <a:pt x="237" y="58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25" y="35"/>
                    <a:pt x="225" y="35"/>
                    <a:pt x="2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Freeform: Shape 72"/>
            <p:cNvSpPr/>
            <p:nvPr/>
          </p:nvSpPr>
          <p:spPr bwMode="auto">
            <a:xfrm>
              <a:off x="1994748" y="1923678"/>
              <a:ext cx="446635" cy="446635"/>
            </a:xfrm>
            <a:custGeom>
              <a:avLst/>
              <a:gdLst>
                <a:gd name="T0" fmla="*/ 74 w 236"/>
                <a:gd name="T1" fmla="*/ 160 h 236"/>
                <a:gd name="T2" fmla="*/ 93 w 236"/>
                <a:gd name="T3" fmla="*/ 160 h 236"/>
                <a:gd name="T4" fmla="*/ 93 w 236"/>
                <a:gd name="T5" fmla="*/ 103 h 236"/>
                <a:gd name="T6" fmla="*/ 74 w 236"/>
                <a:gd name="T7" fmla="*/ 103 h 236"/>
                <a:gd name="T8" fmla="*/ 74 w 236"/>
                <a:gd name="T9" fmla="*/ 160 h 236"/>
                <a:gd name="T10" fmla="*/ 140 w 236"/>
                <a:gd name="T11" fmla="*/ 102 h 236"/>
                <a:gd name="T12" fmla="*/ 122 w 236"/>
                <a:gd name="T13" fmla="*/ 111 h 236"/>
                <a:gd name="T14" fmla="*/ 122 w 236"/>
                <a:gd name="T15" fmla="*/ 103 h 236"/>
                <a:gd name="T16" fmla="*/ 103 w 236"/>
                <a:gd name="T17" fmla="*/ 103 h 236"/>
                <a:gd name="T18" fmla="*/ 103 w 236"/>
                <a:gd name="T19" fmla="*/ 160 h 236"/>
                <a:gd name="T20" fmla="*/ 122 w 236"/>
                <a:gd name="T21" fmla="*/ 160 h 236"/>
                <a:gd name="T22" fmla="*/ 122 w 236"/>
                <a:gd name="T23" fmla="*/ 128 h 236"/>
                <a:gd name="T24" fmla="*/ 123 w 236"/>
                <a:gd name="T25" fmla="*/ 124 h 236"/>
                <a:gd name="T26" fmla="*/ 133 w 236"/>
                <a:gd name="T27" fmla="*/ 117 h 236"/>
                <a:gd name="T28" fmla="*/ 142 w 236"/>
                <a:gd name="T29" fmla="*/ 130 h 236"/>
                <a:gd name="T30" fmla="*/ 142 w 236"/>
                <a:gd name="T31" fmla="*/ 160 h 236"/>
                <a:gd name="T32" fmla="*/ 161 w 236"/>
                <a:gd name="T33" fmla="*/ 160 h 236"/>
                <a:gd name="T34" fmla="*/ 161 w 236"/>
                <a:gd name="T35" fmla="*/ 160 h 236"/>
                <a:gd name="T36" fmla="*/ 161 w 236"/>
                <a:gd name="T37" fmla="*/ 127 h 236"/>
                <a:gd name="T38" fmla="*/ 140 w 236"/>
                <a:gd name="T39" fmla="*/ 102 h 236"/>
                <a:gd name="T40" fmla="*/ 122 w 236"/>
                <a:gd name="T41" fmla="*/ 111 h 236"/>
                <a:gd name="T42" fmla="*/ 122 w 236"/>
                <a:gd name="T43" fmla="*/ 111 h 236"/>
                <a:gd name="T44" fmla="*/ 122 w 236"/>
                <a:gd name="T45" fmla="*/ 111 h 236"/>
                <a:gd name="T46" fmla="*/ 83 w 236"/>
                <a:gd name="T47" fmla="*/ 75 h 236"/>
                <a:gd name="T48" fmla="*/ 73 w 236"/>
                <a:gd name="T49" fmla="*/ 85 h 236"/>
                <a:gd name="T50" fmla="*/ 83 w 236"/>
                <a:gd name="T51" fmla="*/ 95 h 236"/>
                <a:gd name="T52" fmla="*/ 83 w 236"/>
                <a:gd name="T53" fmla="*/ 95 h 236"/>
                <a:gd name="T54" fmla="*/ 94 w 236"/>
                <a:gd name="T55" fmla="*/ 85 h 236"/>
                <a:gd name="T56" fmla="*/ 83 w 236"/>
                <a:gd name="T57" fmla="*/ 75 h 236"/>
                <a:gd name="T58" fmla="*/ 118 w 236"/>
                <a:gd name="T59" fmla="*/ 0 h 236"/>
                <a:gd name="T60" fmla="*/ 0 w 236"/>
                <a:gd name="T61" fmla="*/ 118 h 236"/>
                <a:gd name="T62" fmla="*/ 118 w 236"/>
                <a:gd name="T63" fmla="*/ 236 h 236"/>
                <a:gd name="T64" fmla="*/ 236 w 236"/>
                <a:gd name="T65" fmla="*/ 118 h 236"/>
                <a:gd name="T66" fmla="*/ 118 w 236"/>
                <a:gd name="T67" fmla="*/ 0 h 236"/>
                <a:gd name="T68" fmla="*/ 181 w 236"/>
                <a:gd name="T69" fmla="*/ 172 h 236"/>
                <a:gd name="T70" fmla="*/ 171 w 236"/>
                <a:gd name="T71" fmla="*/ 181 h 236"/>
                <a:gd name="T72" fmla="*/ 64 w 236"/>
                <a:gd name="T73" fmla="*/ 181 h 236"/>
                <a:gd name="T74" fmla="*/ 55 w 236"/>
                <a:gd name="T75" fmla="*/ 172 h 236"/>
                <a:gd name="T76" fmla="*/ 55 w 236"/>
                <a:gd name="T77" fmla="*/ 63 h 236"/>
                <a:gd name="T78" fmla="*/ 64 w 236"/>
                <a:gd name="T79" fmla="*/ 54 h 236"/>
                <a:gd name="T80" fmla="*/ 171 w 236"/>
                <a:gd name="T81" fmla="*/ 54 h 236"/>
                <a:gd name="T82" fmla="*/ 181 w 236"/>
                <a:gd name="T83" fmla="*/ 63 h 236"/>
                <a:gd name="T84" fmla="*/ 181 w 236"/>
                <a:gd name="T85" fmla="*/ 17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6" h="236">
                  <a:moveTo>
                    <a:pt x="74" y="160"/>
                  </a:moveTo>
                  <a:cubicBezTo>
                    <a:pt x="93" y="160"/>
                    <a:pt x="93" y="160"/>
                    <a:pt x="93" y="160"/>
                  </a:cubicBezTo>
                  <a:cubicBezTo>
                    <a:pt x="93" y="103"/>
                    <a:pt x="93" y="103"/>
                    <a:pt x="93" y="103"/>
                  </a:cubicBezTo>
                  <a:cubicBezTo>
                    <a:pt x="74" y="103"/>
                    <a:pt x="74" y="103"/>
                    <a:pt x="74" y="103"/>
                  </a:cubicBezTo>
                  <a:lnTo>
                    <a:pt x="74" y="160"/>
                  </a:lnTo>
                  <a:close/>
                  <a:moveTo>
                    <a:pt x="140" y="102"/>
                  </a:moveTo>
                  <a:cubicBezTo>
                    <a:pt x="129" y="102"/>
                    <a:pt x="125" y="107"/>
                    <a:pt x="122" y="111"/>
                  </a:cubicBezTo>
                  <a:cubicBezTo>
                    <a:pt x="122" y="103"/>
                    <a:pt x="122" y="103"/>
                    <a:pt x="122" y="103"/>
                  </a:cubicBezTo>
                  <a:cubicBezTo>
                    <a:pt x="103" y="103"/>
                    <a:pt x="103" y="103"/>
                    <a:pt x="103" y="103"/>
                  </a:cubicBezTo>
                  <a:cubicBezTo>
                    <a:pt x="104" y="108"/>
                    <a:pt x="103" y="160"/>
                    <a:pt x="103" y="160"/>
                  </a:cubicBezTo>
                  <a:cubicBezTo>
                    <a:pt x="122" y="160"/>
                    <a:pt x="122" y="160"/>
                    <a:pt x="122" y="160"/>
                  </a:cubicBezTo>
                  <a:cubicBezTo>
                    <a:pt x="122" y="128"/>
                    <a:pt x="122" y="128"/>
                    <a:pt x="122" y="128"/>
                  </a:cubicBezTo>
                  <a:cubicBezTo>
                    <a:pt x="122" y="127"/>
                    <a:pt x="123" y="125"/>
                    <a:pt x="123" y="124"/>
                  </a:cubicBezTo>
                  <a:cubicBezTo>
                    <a:pt x="124" y="120"/>
                    <a:pt x="128" y="117"/>
                    <a:pt x="133" y="117"/>
                  </a:cubicBezTo>
                  <a:cubicBezTo>
                    <a:pt x="140" y="117"/>
                    <a:pt x="142" y="122"/>
                    <a:pt x="142" y="130"/>
                  </a:cubicBezTo>
                  <a:cubicBezTo>
                    <a:pt x="142" y="160"/>
                    <a:pt x="142" y="160"/>
                    <a:pt x="142" y="160"/>
                  </a:cubicBezTo>
                  <a:cubicBezTo>
                    <a:pt x="161" y="160"/>
                    <a:pt x="161" y="160"/>
                    <a:pt x="161" y="160"/>
                  </a:cubicBezTo>
                  <a:cubicBezTo>
                    <a:pt x="161" y="160"/>
                    <a:pt x="161" y="160"/>
                    <a:pt x="161" y="160"/>
                  </a:cubicBezTo>
                  <a:cubicBezTo>
                    <a:pt x="161" y="127"/>
                    <a:pt x="161" y="127"/>
                    <a:pt x="161" y="127"/>
                  </a:cubicBezTo>
                  <a:cubicBezTo>
                    <a:pt x="161" y="110"/>
                    <a:pt x="152" y="102"/>
                    <a:pt x="140" y="102"/>
                  </a:cubicBezTo>
                  <a:close/>
                  <a:moveTo>
                    <a:pt x="122" y="111"/>
                  </a:moveTo>
                  <a:cubicBezTo>
                    <a:pt x="122" y="111"/>
                    <a:pt x="122" y="111"/>
                    <a:pt x="122" y="111"/>
                  </a:cubicBezTo>
                  <a:cubicBezTo>
                    <a:pt x="122" y="111"/>
                    <a:pt x="122" y="111"/>
                    <a:pt x="122" y="111"/>
                  </a:cubicBezTo>
                  <a:close/>
                  <a:moveTo>
                    <a:pt x="83" y="75"/>
                  </a:moveTo>
                  <a:cubicBezTo>
                    <a:pt x="77" y="75"/>
                    <a:pt x="73" y="80"/>
                    <a:pt x="73" y="85"/>
                  </a:cubicBezTo>
                  <a:cubicBezTo>
                    <a:pt x="73" y="91"/>
                    <a:pt x="77" y="95"/>
                    <a:pt x="83" y="95"/>
                  </a:cubicBezTo>
                  <a:cubicBezTo>
                    <a:pt x="83" y="95"/>
                    <a:pt x="83" y="95"/>
                    <a:pt x="83" y="95"/>
                  </a:cubicBezTo>
                  <a:cubicBezTo>
                    <a:pt x="90" y="95"/>
                    <a:pt x="94" y="91"/>
                    <a:pt x="94" y="85"/>
                  </a:cubicBezTo>
                  <a:cubicBezTo>
                    <a:pt x="94" y="80"/>
                    <a:pt x="90" y="75"/>
                    <a:pt x="83" y="75"/>
                  </a:cubicBez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81" y="172"/>
                  </a:moveTo>
                  <a:cubicBezTo>
                    <a:pt x="181" y="177"/>
                    <a:pt x="176" y="181"/>
                    <a:pt x="171" y="181"/>
                  </a:cubicBezTo>
                  <a:cubicBezTo>
                    <a:pt x="64" y="181"/>
                    <a:pt x="64" y="181"/>
                    <a:pt x="64" y="181"/>
                  </a:cubicBezTo>
                  <a:cubicBezTo>
                    <a:pt x="59" y="181"/>
                    <a:pt x="55" y="177"/>
                    <a:pt x="55" y="172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55" y="58"/>
                    <a:pt x="59" y="54"/>
                    <a:pt x="64" y="54"/>
                  </a:cubicBezTo>
                  <a:cubicBezTo>
                    <a:pt x="171" y="54"/>
                    <a:pt x="171" y="54"/>
                    <a:pt x="171" y="54"/>
                  </a:cubicBezTo>
                  <a:cubicBezTo>
                    <a:pt x="176" y="54"/>
                    <a:pt x="181" y="58"/>
                    <a:pt x="181" y="63"/>
                  </a:cubicBezTo>
                  <a:cubicBezTo>
                    <a:pt x="181" y="172"/>
                    <a:pt x="181" y="172"/>
                    <a:pt x="181" y="1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Freeform: Shape 73"/>
            <p:cNvSpPr/>
            <p:nvPr/>
          </p:nvSpPr>
          <p:spPr bwMode="auto">
            <a:xfrm>
              <a:off x="6564185" y="1923678"/>
              <a:ext cx="446635" cy="446635"/>
            </a:xfrm>
            <a:custGeom>
              <a:avLst/>
              <a:gdLst>
                <a:gd name="T0" fmla="*/ 116 w 232"/>
                <a:gd name="T1" fmla="*/ 0 h 232"/>
                <a:gd name="T2" fmla="*/ 0 w 232"/>
                <a:gd name="T3" fmla="*/ 116 h 232"/>
                <a:gd name="T4" fmla="*/ 116 w 232"/>
                <a:gd name="T5" fmla="*/ 232 h 232"/>
                <a:gd name="T6" fmla="*/ 232 w 232"/>
                <a:gd name="T7" fmla="*/ 116 h 232"/>
                <a:gd name="T8" fmla="*/ 116 w 232"/>
                <a:gd name="T9" fmla="*/ 0 h 232"/>
                <a:gd name="T10" fmla="*/ 129 w 232"/>
                <a:gd name="T11" fmla="*/ 208 h 232"/>
                <a:gd name="T12" fmla="*/ 129 w 232"/>
                <a:gd name="T13" fmla="*/ 190 h 232"/>
                <a:gd name="T14" fmla="*/ 117 w 232"/>
                <a:gd name="T15" fmla="*/ 178 h 232"/>
                <a:gd name="T16" fmla="*/ 105 w 232"/>
                <a:gd name="T17" fmla="*/ 190 h 232"/>
                <a:gd name="T18" fmla="*/ 105 w 232"/>
                <a:gd name="T19" fmla="*/ 208 h 232"/>
                <a:gd name="T20" fmla="*/ 25 w 232"/>
                <a:gd name="T21" fmla="*/ 129 h 232"/>
                <a:gd name="T22" fmla="*/ 42 w 232"/>
                <a:gd name="T23" fmla="*/ 129 h 232"/>
                <a:gd name="T24" fmla="*/ 53 w 232"/>
                <a:gd name="T25" fmla="*/ 117 h 232"/>
                <a:gd name="T26" fmla="*/ 42 w 232"/>
                <a:gd name="T27" fmla="*/ 105 h 232"/>
                <a:gd name="T28" fmla="*/ 24 w 232"/>
                <a:gd name="T29" fmla="*/ 105 h 232"/>
                <a:gd name="T30" fmla="*/ 104 w 232"/>
                <a:gd name="T31" fmla="*/ 25 h 232"/>
                <a:gd name="T32" fmla="*/ 104 w 232"/>
                <a:gd name="T33" fmla="*/ 41 h 232"/>
                <a:gd name="T34" fmla="*/ 116 w 232"/>
                <a:gd name="T35" fmla="*/ 53 h 232"/>
                <a:gd name="T36" fmla="*/ 128 w 232"/>
                <a:gd name="T37" fmla="*/ 41 h 232"/>
                <a:gd name="T38" fmla="*/ 128 w 232"/>
                <a:gd name="T39" fmla="*/ 25 h 232"/>
                <a:gd name="T40" fmla="*/ 208 w 232"/>
                <a:gd name="T41" fmla="*/ 104 h 232"/>
                <a:gd name="T42" fmla="*/ 190 w 232"/>
                <a:gd name="T43" fmla="*/ 104 h 232"/>
                <a:gd name="T44" fmla="*/ 179 w 232"/>
                <a:gd name="T45" fmla="*/ 116 h 232"/>
                <a:gd name="T46" fmla="*/ 190 w 232"/>
                <a:gd name="T47" fmla="*/ 128 h 232"/>
                <a:gd name="T48" fmla="*/ 208 w 232"/>
                <a:gd name="T49" fmla="*/ 128 h 232"/>
                <a:gd name="T50" fmla="*/ 129 w 232"/>
                <a:gd name="T51" fmla="*/ 208 h 232"/>
                <a:gd name="T52" fmla="*/ 124 w 232"/>
                <a:gd name="T53" fmla="*/ 94 h 232"/>
                <a:gd name="T54" fmla="*/ 70 w 232"/>
                <a:gd name="T55" fmla="*/ 69 h 232"/>
                <a:gd name="T56" fmla="*/ 94 w 232"/>
                <a:gd name="T57" fmla="*/ 124 h 232"/>
                <a:gd name="T58" fmla="*/ 109 w 232"/>
                <a:gd name="T59" fmla="*/ 138 h 232"/>
                <a:gd name="T60" fmla="*/ 163 w 232"/>
                <a:gd name="T61" fmla="*/ 163 h 232"/>
                <a:gd name="T62" fmla="*/ 138 w 232"/>
                <a:gd name="T63" fmla="*/ 108 h 232"/>
                <a:gd name="T64" fmla="*/ 124 w 232"/>
                <a:gd name="T65" fmla="*/ 94 h 232"/>
                <a:gd name="T66" fmla="*/ 123 w 232"/>
                <a:gd name="T67" fmla="*/ 123 h 232"/>
                <a:gd name="T68" fmla="*/ 110 w 232"/>
                <a:gd name="T69" fmla="*/ 123 h 232"/>
                <a:gd name="T70" fmla="*/ 110 w 232"/>
                <a:gd name="T71" fmla="*/ 109 h 232"/>
                <a:gd name="T72" fmla="*/ 123 w 232"/>
                <a:gd name="T73" fmla="*/ 109 h 232"/>
                <a:gd name="T74" fmla="*/ 123 w 232"/>
                <a:gd name="T75" fmla="*/ 12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2" h="232">
                  <a:moveTo>
                    <a:pt x="116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2"/>
                    <a:pt x="116" y="232"/>
                  </a:cubicBezTo>
                  <a:cubicBezTo>
                    <a:pt x="180" y="232"/>
                    <a:pt x="232" y="180"/>
                    <a:pt x="232" y="116"/>
                  </a:cubicBezTo>
                  <a:cubicBezTo>
                    <a:pt x="232" y="52"/>
                    <a:pt x="180" y="0"/>
                    <a:pt x="116" y="0"/>
                  </a:cubicBezTo>
                  <a:close/>
                  <a:moveTo>
                    <a:pt x="129" y="208"/>
                  </a:moveTo>
                  <a:cubicBezTo>
                    <a:pt x="129" y="190"/>
                    <a:pt x="129" y="190"/>
                    <a:pt x="129" y="190"/>
                  </a:cubicBezTo>
                  <a:cubicBezTo>
                    <a:pt x="129" y="183"/>
                    <a:pt x="123" y="178"/>
                    <a:pt x="117" y="178"/>
                  </a:cubicBezTo>
                  <a:cubicBezTo>
                    <a:pt x="110" y="178"/>
                    <a:pt x="105" y="183"/>
                    <a:pt x="105" y="190"/>
                  </a:cubicBezTo>
                  <a:cubicBezTo>
                    <a:pt x="105" y="208"/>
                    <a:pt x="105" y="208"/>
                    <a:pt x="105" y="208"/>
                  </a:cubicBezTo>
                  <a:cubicBezTo>
                    <a:pt x="63" y="203"/>
                    <a:pt x="30" y="170"/>
                    <a:pt x="25" y="129"/>
                  </a:cubicBezTo>
                  <a:cubicBezTo>
                    <a:pt x="42" y="129"/>
                    <a:pt x="42" y="129"/>
                    <a:pt x="42" y="129"/>
                  </a:cubicBezTo>
                  <a:cubicBezTo>
                    <a:pt x="48" y="129"/>
                    <a:pt x="53" y="123"/>
                    <a:pt x="53" y="117"/>
                  </a:cubicBezTo>
                  <a:cubicBezTo>
                    <a:pt x="53" y="110"/>
                    <a:pt x="48" y="105"/>
                    <a:pt x="42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9" y="63"/>
                    <a:pt x="63" y="30"/>
                    <a:pt x="104" y="2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7"/>
                    <a:pt x="109" y="53"/>
                    <a:pt x="116" y="53"/>
                  </a:cubicBezTo>
                  <a:cubicBezTo>
                    <a:pt x="122" y="53"/>
                    <a:pt x="128" y="47"/>
                    <a:pt x="128" y="41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69" y="30"/>
                    <a:pt x="202" y="63"/>
                    <a:pt x="208" y="104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84" y="104"/>
                    <a:pt x="179" y="109"/>
                    <a:pt x="179" y="116"/>
                  </a:cubicBezTo>
                  <a:cubicBezTo>
                    <a:pt x="179" y="122"/>
                    <a:pt x="184" y="128"/>
                    <a:pt x="190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3" y="169"/>
                    <a:pt x="170" y="202"/>
                    <a:pt x="129" y="208"/>
                  </a:cubicBezTo>
                  <a:close/>
                  <a:moveTo>
                    <a:pt x="124" y="94"/>
                  </a:moveTo>
                  <a:cubicBezTo>
                    <a:pt x="70" y="69"/>
                    <a:pt x="70" y="69"/>
                    <a:pt x="70" y="69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7" y="129"/>
                    <a:pt x="103" y="136"/>
                    <a:pt x="109" y="138"/>
                  </a:cubicBezTo>
                  <a:cubicBezTo>
                    <a:pt x="163" y="163"/>
                    <a:pt x="163" y="163"/>
                    <a:pt x="163" y="163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6" y="103"/>
                    <a:pt x="130" y="96"/>
                    <a:pt x="124" y="94"/>
                  </a:cubicBezTo>
                  <a:close/>
                  <a:moveTo>
                    <a:pt x="123" y="123"/>
                  </a:moveTo>
                  <a:cubicBezTo>
                    <a:pt x="119" y="126"/>
                    <a:pt x="113" y="126"/>
                    <a:pt x="110" y="123"/>
                  </a:cubicBezTo>
                  <a:cubicBezTo>
                    <a:pt x="106" y="119"/>
                    <a:pt x="106" y="113"/>
                    <a:pt x="110" y="109"/>
                  </a:cubicBezTo>
                  <a:cubicBezTo>
                    <a:pt x="113" y="106"/>
                    <a:pt x="119" y="106"/>
                    <a:pt x="123" y="109"/>
                  </a:cubicBezTo>
                  <a:cubicBezTo>
                    <a:pt x="127" y="113"/>
                    <a:pt x="127" y="119"/>
                    <a:pt x="123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Freeform: Shape 74"/>
            <p:cNvSpPr/>
            <p:nvPr/>
          </p:nvSpPr>
          <p:spPr bwMode="auto">
            <a:xfrm>
              <a:off x="4964664" y="1923678"/>
              <a:ext cx="446635" cy="446635"/>
            </a:xfrm>
            <a:custGeom>
              <a:avLst/>
              <a:gdLst>
                <a:gd name="T0" fmla="*/ 182 w 236"/>
                <a:gd name="T1" fmla="*/ 109 h 236"/>
                <a:gd name="T2" fmla="*/ 157 w 236"/>
                <a:gd name="T3" fmla="*/ 103 h 236"/>
                <a:gd name="T4" fmla="*/ 134 w 236"/>
                <a:gd name="T5" fmla="*/ 102 h 236"/>
                <a:gd name="T6" fmla="*/ 120 w 236"/>
                <a:gd name="T7" fmla="*/ 114 h 236"/>
                <a:gd name="T8" fmla="*/ 118 w 236"/>
                <a:gd name="T9" fmla="*/ 129 h 236"/>
                <a:gd name="T10" fmla="*/ 122 w 236"/>
                <a:gd name="T11" fmla="*/ 141 h 236"/>
                <a:gd name="T12" fmla="*/ 135 w 236"/>
                <a:gd name="T13" fmla="*/ 156 h 236"/>
                <a:gd name="T14" fmla="*/ 139 w 236"/>
                <a:gd name="T15" fmla="*/ 185 h 236"/>
                <a:gd name="T16" fmla="*/ 152 w 236"/>
                <a:gd name="T17" fmla="*/ 198 h 236"/>
                <a:gd name="T18" fmla="*/ 169 w 236"/>
                <a:gd name="T19" fmla="*/ 180 h 236"/>
                <a:gd name="T20" fmla="*/ 187 w 236"/>
                <a:gd name="T21" fmla="*/ 150 h 236"/>
                <a:gd name="T22" fmla="*/ 200 w 236"/>
                <a:gd name="T23" fmla="*/ 122 h 236"/>
                <a:gd name="T24" fmla="*/ 182 w 236"/>
                <a:gd name="T25" fmla="*/ 109 h 236"/>
                <a:gd name="T26" fmla="*/ 118 w 236"/>
                <a:gd name="T27" fmla="*/ 0 h 236"/>
                <a:gd name="T28" fmla="*/ 0 w 236"/>
                <a:gd name="T29" fmla="*/ 118 h 236"/>
                <a:gd name="T30" fmla="*/ 118 w 236"/>
                <a:gd name="T31" fmla="*/ 236 h 236"/>
                <a:gd name="T32" fmla="*/ 236 w 236"/>
                <a:gd name="T33" fmla="*/ 118 h 236"/>
                <a:gd name="T34" fmla="*/ 118 w 236"/>
                <a:gd name="T35" fmla="*/ 0 h 236"/>
                <a:gd name="T36" fmla="*/ 126 w 236"/>
                <a:gd name="T37" fmla="*/ 212 h 236"/>
                <a:gd name="T38" fmla="*/ 128 w 236"/>
                <a:gd name="T39" fmla="*/ 208 h 236"/>
                <a:gd name="T40" fmla="*/ 125 w 236"/>
                <a:gd name="T41" fmla="*/ 186 h 236"/>
                <a:gd name="T42" fmla="*/ 105 w 236"/>
                <a:gd name="T43" fmla="*/ 186 h 236"/>
                <a:gd name="T44" fmla="*/ 98 w 236"/>
                <a:gd name="T45" fmla="*/ 207 h 236"/>
                <a:gd name="T46" fmla="*/ 102 w 236"/>
                <a:gd name="T47" fmla="*/ 211 h 236"/>
                <a:gd name="T48" fmla="*/ 34 w 236"/>
                <a:gd name="T49" fmla="*/ 161 h 236"/>
                <a:gd name="T50" fmla="*/ 44 w 236"/>
                <a:gd name="T51" fmla="*/ 157 h 236"/>
                <a:gd name="T52" fmla="*/ 44 w 236"/>
                <a:gd name="T53" fmla="*/ 157 h 236"/>
                <a:gd name="T54" fmla="*/ 81 w 236"/>
                <a:gd name="T55" fmla="*/ 142 h 236"/>
                <a:gd name="T56" fmla="*/ 81 w 236"/>
                <a:gd name="T57" fmla="*/ 118 h 236"/>
                <a:gd name="T58" fmla="*/ 55 w 236"/>
                <a:gd name="T59" fmla="*/ 94 h 236"/>
                <a:gd name="T60" fmla="*/ 28 w 236"/>
                <a:gd name="T61" fmla="*/ 90 h 236"/>
                <a:gd name="T62" fmla="*/ 84 w 236"/>
                <a:gd name="T63" fmla="*/ 30 h 236"/>
                <a:gd name="T64" fmla="*/ 84 w 236"/>
                <a:gd name="T65" fmla="*/ 31 h 236"/>
                <a:gd name="T66" fmla="*/ 102 w 236"/>
                <a:gd name="T67" fmla="*/ 56 h 236"/>
                <a:gd name="T68" fmla="*/ 120 w 236"/>
                <a:gd name="T69" fmla="*/ 79 h 236"/>
                <a:gd name="T70" fmla="*/ 131 w 236"/>
                <a:gd name="T71" fmla="*/ 97 h 236"/>
                <a:gd name="T72" fmla="*/ 146 w 236"/>
                <a:gd name="T73" fmla="*/ 88 h 236"/>
                <a:gd name="T74" fmla="*/ 177 w 236"/>
                <a:gd name="T75" fmla="*/ 66 h 236"/>
                <a:gd name="T76" fmla="*/ 190 w 236"/>
                <a:gd name="T77" fmla="*/ 57 h 236"/>
                <a:gd name="T78" fmla="*/ 212 w 236"/>
                <a:gd name="T79" fmla="*/ 118 h 236"/>
                <a:gd name="T80" fmla="*/ 126 w 236"/>
                <a:gd name="T81" fmla="*/ 2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6" h="236">
                  <a:moveTo>
                    <a:pt x="182" y="109"/>
                  </a:moveTo>
                  <a:cubicBezTo>
                    <a:pt x="172" y="107"/>
                    <a:pt x="161" y="105"/>
                    <a:pt x="157" y="103"/>
                  </a:cubicBezTo>
                  <a:cubicBezTo>
                    <a:pt x="153" y="102"/>
                    <a:pt x="143" y="101"/>
                    <a:pt x="134" y="102"/>
                  </a:cubicBezTo>
                  <a:cubicBezTo>
                    <a:pt x="125" y="103"/>
                    <a:pt x="119" y="109"/>
                    <a:pt x="120" y="114"/>
                  </a:cubicBezTo>
                  <a:cubicBezTo>
                    <a:pt x="121" y="119"/>
                    <a:pt x="120" y="126"/>
                    <a:pt x="118" y="129"/>
                  </a:cubicBezTo>
                  <a:cubicBezTo>
                    <a:pt x="117" y="132"/>
                    <a:pt x="118" y="138"/>
                    <a:pt x="122" y="141"/>
                  </a:cubicBezTo>
                  <a:cubicBezTo>
                    <a:pt x="127" y="144"/>
                    <a:pt x="132" y="151"/>
                    <a:pt x="135" y="156"/>
                  </a:cubicBezTo>
                  <a:cubicBezTo>
                    <a:pt x="138" y="162"/>
                    <a:pt x="140" y="175"/>
                    <a:pt x="139" y="185"/>
                  </a:cubicBezTo>
                  <a:cubicBezTo>
                    <a:pt x="139" y="195"/>
                    <a:pt x="145" y="201"/>
                    <a:pt x="152" y="198"/>
                  </a:cubicBezTo>
                  <a:cubicBezTo>
                    <a:pt x="160" y="195"/>
                    <a:pt x="167" y="187"/>
                    <a:pt x="169" y="180"/>
                  </a:cubicBezTo>
                  <a:cubicBezTo>
                    <a:pt x="171" y="174"/>
                    <a:pt x="179" y="160"/>
                    <a:pt x="187" y="150"/>
                  </a:cubicBezTo>
                  <a:cubicBezTo>
                    <a:pt x="195" y="140"/>
                    <a:pt x="201" y="127"/>
                    <a:pt x="200" y="122"/>
                  </a:cubicBezTo>
                  <a:cubicBezTo>
                    <a:pt x="200" y="116"/>
                    <a:pt x="191" y="111"/>
                    <a:pt x="182" y="109"/>
                  </a:cubicBez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26" y="212"/>
                  </a:moveTo>
                  <a:cubicBezTo>
                    <a:pt x="127" y="211"/>
                    <a:pt x="128" y="209"/>
                    <a:pt x="128" y="208"/>
                  </a:cubicBezTo>
                  <a:cubicBezTo>
                    <a:pt x="130" y="201"/>
                    <a:pt x="128" y="191"/>
                    <a:pt x="125" y="186"/>
                  </a:cubicBezTo>
                  <a:cubicBezTo>
                    <a:pt x="121" y="181"/>
                    <a:pt x="112" y="181"/>
                    <a:pt x="105" y="186"/>
                  </a:cubicBezTo>
                  <a:cubicBezTo>
                    <a:pt x="97" y="191"/>
                    <a:pt x="94" y="200"/>
                    <a:pt x="98" y="207"/>
                  </a:cubicBezTo>
                  <a:cubicBezTo>
                    <a:pt x="99" y="208"/>
                    <a:pt x="100" y="210"/>
                    <a:pt x="102" y="211"/>
                  </a:cubicBezTo>
                  <a:cubicBezTo>
                    <a:pt x="72" y="206"/>
                    <a:pt x="47" y="187"/>
                    <a:pt x="34" y="161"/>
                  </a:cubicBezTo>
                  <a:cubicBezTo>
                    <a:pt x="37" y="161"/>
                    <a:pt x="40" y="159"/>
                    <a:pt x="44" y="157"/>
                  </a:cubicBezTo>
                  <a:cubicBezTo>
                    <a:pt x="44" y="157"/>
                    <a:pt x="44" y="157"/>
                    <a:pt x="44" y="157"/>
                  </a:cubicBezTo>
                  <a:cubicBezTo>
                    <a:pt x="57" y="148"/>
                    <a:pt x="74" y="141"/>
                    <a:pt x="81" y="142"/>
                  </a:cubicBezTo>
                  <a:cubicBezTo>
                    <a:pt x="89" y="142"/>
                    <a:pt x="89" y="131"/>
                    <a:pt x="81" y="118"/>
                  </a:cubicBezTo>
                  <a:cubicBezTo>
                    <a:pt x="74" y="105"/>
                    <a:pt x="62" y="94"/>
                    <a:pt x="55" y="94"/>
                  </a:cubicBezTo>
                  <a:cubicBezTo>
                    <a:pt x="48" y="94"/>
                    <a:pt x="36" y="92"/>
                    <a:pt x="28" y="90"/>
                  </a:cubicBezTo>
                  <a:cubicBezTo>
                    <a:pt x="37" y="62"/>
                    <a:pt x="58" y="41"/>
                    <a:pt x="84" y="30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6" y="39"/>
                    <a:pt x="95" y="50"/>
                    <a:pt x="102" y="56"/>
                  </a:cubicBezTo>
                  <a:cubicBezTo>
                    <a:pt x="110" y="62"/>
                    <a:pt x="118" y="72"/>
                    <a:pt x="120" y="79"/>
                  </a:cubicBezTo>
                  <a:cubicBezTo>
                    <a:pt x="122" y="85"/>
                    <a:pt x="127" y="93"/>
                    <a:pt x="131" y="97"/>
                  </a:cubicBezTo>
                  <a:cubicBezTo>
                    <a:pt x="136" y="100"/>
                    <a:pt x="142" y="96"/>
                    <a:pt x="146" y="88"/>
                  </a:cubicBezTo>
                  <a:cubicBezTo>
                    <a:pt x="150" y="80"/>
                    <a:pt x="164" y="70"/>
                    <a:pt x="177" y="66"/>
                  </a:cubicBezTo>
                  <a:cubicBezTo>
                    <a:pt x="183" y="64"/>
                    <a:pt x="187" y="61"/>
                    <a:pt x="190" y="57"/>
                  </a:cubicBezTo>
                  <a:cubicBezTo>
                    <a:pt x="204" y="74"/>
                    <a:pt x="212" y="95"/>
                    <a:pt x="212" y="118"/>
                  </a:cubicBezTo>
                  <a:cubicBezTo>
                    <a:pt x="212" y="168"/>
                    <a:pt x="174" y="208"/>
                    <a:pt x="126" y="2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6" name="Group 1"/>
          <p:cNvGrpSpPr/>
          <p:nvPr/>
        </p:nvGrpSpPr>
        <p:grpSpPr>
          <a:xfrm>
            <a:off x="1510665" y="3084195"/>
            <a:ext cx="1570990" cy="1019175"/>
            <a:chOff x="2013930" y="4639680"/>
            <a:chExt cx="2094271" cy="831200"/>
          </a:xfrm>
        </p:grpSpPr>
        <p:sp>
          <p:nvSpPr>
            <p:cNvPr id="26" name="TextBox 75"/>
            <p:cNvSpPr txBox="1"/>
            <p:nvPr/>
          </p:nvSpPr>
          <p:spPr>
            <a:xfrm>
              <a:off x="2022302" y="4639680"/>
              <a:ext cx="1261884" cy="307777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>
                <a:buClr>
                  <a:schemeClr val="tx1">
                    <a:lumMod val="85000"/>
                    <a:lumOff val="15000"/>
                  </a:schemeClr>
                </a:buClr>
                <a:buSzPct val="105000"/>
              </a:pPr>
              <a:r>
                <a:rPr lang="en-US" altLang="zh-CN" sz="1400" b="1">
                  <a:solidFill>
                    <a:schemeClr val="accent1"/>
                  </a:solidFill>
                </a:rPr>
                <a:t>       </a:t>
              </a:r>
              <a:r>
                <a:rPr lang="zh-CN" altLang="en-US" sz="1400" b="1">
                  <a:solidFill>
                    <a:schemeClr val="accent1"/>
                  </a:solidFill>
                </a:rPr>
                <a:t>票务管理</a:t>
              </a:r>
            </a:p>
          </p:txBody>
        </p:sp>
        <p:sp>
          <p:nvSpPr>
            <p:cNvPr id="27" name="Rectangle 76"/>
            <p:cNvSpPr/>
            <p:nvPr/>
          </p:nvSpPr>
          <p:spPr>
            <a:xfrm>
              <a:off x="2013930" y="4963049"/>
              <a:ext cx="2094271" cy="507831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000"/>
                <a:t>对电影票的出售、退票、预订进行管理</a:t>
              </a:r>
            </a:p>
          </p:txBody>
        </p:sp>
      </p:grpSp>
      <p:grpSp>
        <p:nvGrpSpPr>
          <p:cNvPr id="17" name="Group 2"/>
          <p:cNvGrpSpPr/>
          <p:nvPr/>
        </p:nvGrpSpPr>
        <p:grpSpPr>
          <a:xfrm>
            <a:off x="3088005" y="3084195"/>
            <a:ext cx="1570990" cy="1019175"/>
            <a:chOff x="4117316" y="4639680"/>
            <a:chExt cx="2094271" cy="831200"/>
          </a:xfrm>
        </p:grpSpPr>
        <p:sp>
          <p:nvSpPr>
            <p:cNvPr id="24" name="TextBox 77"/>
            <p:cNvSpPr txBox="1"/>
            <p:nvPr/>
          </p:nvSpPr>
          <p:spPr>
            <a:xfrm>
              <a:off x="4125688" y="4639680"/>
              <a:ext cx="1261884" cy="307777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>
                <a:buClr>
                  <a:schemeClr val="tx1">
                    <a:lumMod val="85000"/>
                    <a:lumOff val="15000"/>
                  </a:schemeClr>
                </a:buClr>
                <a:buSzPct val="105000"/>
              </a:pPr>
              <a:r>
                <a:rPr lang="en-US" altLang="zh-CN" sz="1400" b="1">
                  <a:solidFill>
                    <a:schemeClr val="accent2"/>
                  </a:solidFill>
                </a:rPr>
                <a:t>      </a:t>
              </a:r>
              <a:r>
                <a:rPr lang="zh-CN" altLang="en-US" sz="1400" b="1">
                  <a:solidFill>
                    <a:schemeClr val="accent2"/>
                  </a:solidFill>
                </a:rPr>
                <a:t>信息管理</a:t>
              </a:r>
            </a:p>
          </p:txBody>
        </p:sp>
        <p:sp>
          <p:nvSpPr>
            <p:cNvPr id="25" name="Rectangle 78"/>
            <p:cNvSpPr/>
            <p:nvPr/>
          </p:nvSpPr>
          <p:spPr>
            <a:xfrm>
              <a:off x="4117316" y="4963049"/>
              <a:ext cx="2094271" cy="507831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/>
                <a:t>对影院的影片上档、下档进行管理</a:t>
              </a:r>
            </a:p>
          </p:txBody>
        </p:sp>
      </p:grpSp>
      <p:grpSp>
        <p:nvGrpSpPr>
          <p:cNvPr id="18" name="Group 4"/>
          <p:cNvGrpSpPr/>
          <p:nvPr/>
        </p:nvGrpSpPr>
        <p:grpSpPr>
          <a:xfrm>
            <a:off x="4665345" y="3084195"/>
            <a:ext cx="1570990" cy="1019175"/>
            <a:chOff x="6220702" y="4639680"/>
            <a:chExt cx="2094271" cy="831200"/>
          </a:xfrm>
        </p:grpSpPr>
        <p:sp>
          <p:nvSpPr>
            <p:cNvPr id="22" name="TextBox 79"/>
            <p:cNvSpPr txBox="1"/>
            <p:nvPr/>
          </p:nvSpPr>
          <p:spPr>
            <a:xfrm>
              <a:off x="6229074" y="4639680"/>
              <a:ext cx="1261884" cy="307777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>
                <a:buClr>
                  <a:schemeClr val="tx1">
                    <a:lumMod val="85000"/>
                    <a:lumOff val="15000"/>
                  </a:schemeClr>
                </a:buClr>
                <a:buSzPct val="105000"/>
              </a:pPr>
              <a:r>
                <a:rPr lang="en-US" altLang="zh-CN" sz="1400" b="1">
                  <a:solidFill>
                    <a:schemeClr val="accent3"/>
                  </a:solidFill>
                </a:rPr>
                <a:t>    </a:t>
              </a:r>
              <a:r>
                <a:rPr lang="zh-CN" altLang="en-US" sz="1400" b="1">
                  <a:solidFill>
                    <a:schemeClr val="accent3"/>
                  </a:solidFill>
                </a:rPr>
                <a:t>结算管理</a:t>
              </a:r>
            </a:p>
          </p:txBody>
        </p:sp>
        <p:sp>
          <p:nvSpPr>
            <p:cNvPr id="23" name="Rectangle 80"/>
            <p:cNvSpPr/>
            <p:nvPr/>
          </p:nvSpPr>
          <p:spPr>
            <a:xfrm>
              <a:off x="6220702" y="4963049"/>
              <a:ext cx="2094271" cy="507831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/>
                <a:t>对影院的日、月销售额进行统计与查询</a:t>
              </a:r>
            </a:p>
          </p:txBody>
        </p:sp>
      </p:grpSp>
      <p:grpSp>
        <p:nvGrpSpPr>
          <p:cNvPr id="19" name="Group 5"/>
          <p:cNvGrpSpPr/>
          <p:nvPr/>
        </p:nvGrpSpPr>
        <p:grpSpPr>
          <a:xfrm>
            <a:off x="6243320" y="3083560"/>
            <a:ext cx="1570990" cy="1019810"/>
            <a:chOff x="8324088" y="4639680"/>
            <a:chExt cx="2094271" cy="831200"/>
          </a:xfrm>
        </p:grpSpPr>
        <p:sp>
          <p:nvSpPr>
            <p:cNvPr id="20" name="TextBox 81"/>
            <p:cNvSpPr txBox="1"/>
            <p:nvPr/>
          </p:nvSpPr>
          <p:spPr>
            <a:xfrm>
              <a:off x="8332460" y="4639680"/>
              <a:ext cx="1261884" cy="307777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>
                <a:buClr>
                  <a:schemeClr val="tx1">
                    <a:lumMod val="85000"/>
                    <a:lumOff val="15000"/>
                  </a:schemeClr>
                </a:buClr>
                <a:buSzPct val="105000"/>
              </a:pPr>
              <a:r>
                <a:rPr lang="en-US" altLang="zh-CN" sz="1400" b="1">
                  <a:solidFill>
                    <a:schemeClr val="accent4"/>
                  </a:solidFill>
                </a:rPr>
                <a:t>   </a:t>
              </a:r>
              <a:r>
                <a:rPr lang="zh-CN" altLang="en-US" sz="1400" b="1">
                  <a:solidFill>
                    <a:schemeClr val="accent4"/>
                  </a:solidFill>
                </a:rPr>
                <a:t>统计管理</a:t>
              </a:r>
            </a:p>
          </p:txBody>
        </p:sp>
        <p:sp>
          <p:nvSpPr>
            <p:cNvPr id="21" name="Rectangle 82"/>
            <p:cNvSpPr/>
            <p:nvPr/>
          </p:nvSpPr>
          <p:spPr>
            <a:xfrm>
              <a:off x="8324088" y="4963049"/>
              <a:ext cx="2094271" cy="507831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/>
                <a:t>对影院的影片上座率、售票情况进行统计</a:t>
              </a:r>
            </a:p>
          </p:txBody>
        </p:sp>
      </p:grpSp>
      <p:sp>
        <p:nvSpPr>
          <p:cNvPr id="28" name="Title 1"/>
          <p:cNvSpPr txBox="1"/>
          <p:nvPr/>
        </p:nvSpPr>
        <p:spPr>
          <a:xfrm>
            <a:off x="953770" y="570865"/>
            <a:ext cx="1787525" cy="28130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系统业务描述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92" y="-164554"/>
            <a:ext cx="9187003" cy="3023610"/>
          </a:xfrm>
          <a:prstGeom prst="rect">
            <a:avLst/>
          </a:prstGeom>
        </p:spPr>
      </p:pic>
      <p:sp>
        <p:nvSpPr>
          <p:cNvPr id="24" name="TextBox 71"/>
          <p:cNvSpPr txBox="1"/>
          <p:nvPr/>
        </p:nvSpPr>
        <p:spPr>
          <a:xfrm>
            <a:off x="3263570" y="3839064"/>
            <a:ext cx="21685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3200" dirty="0">
                <a:solidFill>
                  <a:srgbClr val="327AF1"/>
                </a:solidFill>
                <a:latin typeface="华文隶书" panose="02010800040101010101" charset="-122"/>
                <a:ea typeface="华文隶书" panose="02010800040101010101" charset="-122"/>
              </a:rPr>
              <a:t>概要设计</a:t>
            </a:r>
          </a:p>
        </p:txBody>
      </p:sp>
      <p:sp>
        <p:nvSpPr>
          <p:cNvPr id="25" name="矩形 24"/>
          <p:cNvSpPr/>
          <p:nvPr/>
        </p:nvSpPr>
        <p:spPr>
          <a:xfrm>
            <a:off x="3923928" y="2859056"/>
            <a:ext cx="50962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b="1" spc="300" dirty="0">
                <a:solidFill>
                  <a:srgbClr val="327AF1"/>
                </a:solidFill>
                <a:latin typeface="Broadway" panose="04040905080B02020502" pitchFamily="82" charset="0"/>
                <a:ea typeface="微软雅黑" panose="020B0503020204020204" pitchFamily="34" charset="-122"/>
                <a:cs typeface="Adobe Arabic" panose="02040503050201020203" pitchFamily="18" charset="-78"/>
                <a:sym typeface="微软雅黑" panose="020B0503020204020204" pitchFamily="34" charset="-122"/>
              </a:rPr>
              <a:t>03</a:t>
            </a:r>
            <a:endParaRPr lang="zh-CN" altLang="en-US" sz="6000" b="1" spc="300" dirty="0">
              <a:solidFill>
                <a:srgbClr val="327AF1"/>
              </a:solidFill>
              <a:latin typeface="Broadway" panose="04040905080B02020502" pitchFamily="82" charset="0"/>
              <a:ea typeface="微软雅黑" panose="020B0503020204020204" pitchFamily="34" charset="-122"/>
              <a:cs typeface="Adobe Arabic" panose="02040503050201020203" pitchFamily="18" charset="-78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638107" y="1312584"/>
            <a:ext cx="1583591" cy="910064"/>
            <a:chOff x="1455987" y="1255434"/>
            <a:chExt cx="1583591" cy="910064"/>
          </a:xfrm>
        </p:grpSpPr>
        <p:grpSp>
          <p:nvGrpSpPr>
            <p:cNvPr id="21" name="Group 19"/>
            <p:cNvGrpSpPr/>
            <p:nvPr/>
          </p:nvGrpSpPr>
          <p:grpSpPr>
            <a:xfrm>
              <a:off x="1455987" y="1255434"/>
              <a:ext cx="1583591" cy="910064"/>
              <a:chOff x="3467100" y="1293813"/>
              <a:chExt cx="1881188" cy="1081087"/>
            </a:xfrm>
          </p:grpSpPr>
          <p:sp>
            <p:nvSpPr>
              <p:cNvPr id="40" name="Freeform: Shape 6"/>
              <p:cNvSpPr/>
              <p:nvPr/>
            </p:nvSpPr>
            <p:spPr bwMode="auto">
              <a:xfrm>
                <a:off x="3467100" y="2106613"/>
                <a:ext cx="1881188" cy="268287"/>
              </a:xfrm>
              <a:custGeom>
                <a:avLst/>
                <a:gdLst>
                  <a:gd name="T0" fmla="*/ 0 w 1185"/>
                  <a:gd name="T1" fmla="*/ 77 h 169"/>
                  <a:gd name="T2" fmla="*/ 203 w 1185"/>
                  <a:gd name="T3" fmla="*/ 0 h 169"/>
                  <a:gd name="T4" fmla="*/ 1185 w 1185"/>
                  <a:gd name="T5" fmla="*/ 120 h 169"/>
                  <a:gd name="T6" fmla="*/ 1004 w 1185"/>
                  <a:gd name="T7" fmla="*/ 169 h 169"/>
                  <a:gd name="T8" fmla="*/ 0 w 1185"/>
                  <a:gd name="T9" fmla="*/ 77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5" h="169">
                    <a:moveTo>
                      <a:pt x="0" y="77"/>
                    </a:moveTo>
                    <a:lnTo>
                      <a:pt x="203" y="0"/>
                    </a:lnTo>
                    <a:lnTo>
                      <a:pt x="1185" y="120"/>
                    </a:lnTo>
                    <a:lnTo>
                      <a:pt x="1004" y="169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7"/>
              <p:cNvSpPr/>
              <p:nvPr/>
            </p:nvSpPr>
            <p:spPr bwMode="auto">
              <a:xfrm>
                <a:off x="3467100" y="1293813"/>
                <a:ext cx="322263" cy="935037"/>
              </a:xfrm>
              <a:custGeom>
                <a:avLst/>
                <a:gdLst>
                  <a:gd name="T0" fmla="*/ 203 w 203"/>
                  <a:gd name="T1" fmla="*/ 512 h 589"/>
                  <a:gd name="T2" fmla="*/ 203 w 203"/>
                  <a:gd name="T3" fmla="*/ 0 h 589"/>
                  <a:gd name="T4" fmla="*/ 0 w 203"/>
                  <a:gd name="T5" fmla="*/ 273 h 589"/>
                  <a:gd name="T6" fmla="*/ 0 w 203"/>
                  <a:gd name="T7" fmla="*/ 589 h 589"/>
                  <a:gd name="T8" fmla="*/ 203 w 203"/>
                  <a:gd name="T9" fmla="*/ 512 h 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589">
                    <a:moveTo>
                      <a:pt x="203" y="512"/>
                    </a:moveTo>
                    <a:lnTo>
                      <a:pt x="203" y="0"/>
                    </a:lnTo>
                    <a:lnTo>
                      <a:pt x="0" y="273"/>
                    </a:lnTo>
                    <a:lnTo>
                      <a:pt x="0" y="589"/>
                    </a:lnTo>
                    <a:lnTo>
                      <a:pt x="203" y="512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Freeform: Shape 8"/>
              <p:cNvSpPr/>
              <p:nvPr/>
            </p:nvSpPr>
            <p:spPr bwMode="auto">
              <a:xfrm>
                <a:off x="3789363" y="1293813"/>
                <a:ext cx="1558925" cy="1003300"/>
              </a:xfrm>
              <a:custGeom>
                <a:avLst/>
                <a:gdLst>
                  <a:gd name="T0" fmla="*/ 0 w 982"/>
                  <a:gd name="T1" fmla="*/ 0 h 632"/>
                  <a:gd name="T2" fmla="*/ 982 w 982"/>
                  <a:gd name="T3" fmla="*/ 344 h 632"/>
                  <a:gd name="T4" fmla="*/ 982 w 982"/>
                  <a:gd name="T5" fmla="*/ 632 h 632"/>
                  <a:gd name="T6" fmla="*/ 0 w 982"/>
                  <a:gd name="T7" fmla="*/ 512 h 632"/>
                  <a:gd name="T8" fmla="*/ 0 w 982"/>
                  <a:gd name="T9" fmla="*/ 0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632">
                    <a:moveTo>
                      <a:pt x="0" y="0"/>
                    </a:moveTo>
                    <a:lnTo>
                      <a:pt x="982" y="344"/>
                    </a:lnTo>
                    <a:lnTo>
                      <a:pt x="982" y="632"/>
                    </a:lnTo>
                    <a:lnTo>
                      <a:pt x="0" y="512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Oval 32"/>
            <p:cNvSpPr/>
            <p:nvPr/>
          </p:nvSpPr>
          <p:spPr>
            <a:xfrm>
              <a:off x="2649870" y="1676366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29" name="Freeform: Shape 36"/>
            <p:cNvSpPr/>
            <p:nvPr/>
          </p:nvSpPr>
          <p:spPr bwMode="auto">
            <a:xfrm>
              <a:off x="1859277" y="1528371"/>
              <a:ext cx="269003" cy="269074"/>
            </a:xfrm>
            <a:custGeom>
              <a:avLst/>
              <a:gdLst>
                <a:gd name="T0" fmla="*/ 239 w 480"/>
                <a:gd name="T1" fmla="*/ 0 h 480"/>
                <a:gd name="T2" fmla="*/ 239 w 480"/>
                <a:gd name="T3" fmla="*/ 0 h 480"/>
                <a:gd name="T4" fmla="*/ 0 w 480"/>
                <a:gd name="T5" fmla="*/ 248 h 480"/>
                <a:gd name="T6" fmla="*/ 239 w 480"/>
                <a:gd name="T7" fmla="*/ 479 h 480"/>
                <a:gd name="T8" fmla="*/ 479 w 480"/>
                <a:gd name="T9" fmla="*/ 240 h 480"/>
                <a:gd name="T10" fmla="*/ 239 w 480"/>
                <a:gd name="T11" fmla="*/ 0 h 480"/>
                <a:gd name="T12" fmla="*/ 239 w 480"/>
                <a:gd name="T13" fmla="*/ 426 h 480"/>
                <a:gd name="T14" fmla="*/ 239 w 480"/>
                <a:gd name="T15" fmla="*/ 426 h 480"/>
                <a:gd name="T16" fmla="*/ 53 w 480"/>
                <a:gd name="T17" fmla="*/ 248 h 480"/>
                <a:gd name="T18" fmla="*/ 239 w 480"/>
                <a:gd name="T19" fmla="*/ 53 h 480"/>
                <a:gd name="T20" fmla="*/ 426 w 480"/>
                <a:gd name="T21" fmla="*/ 240 h 480"/>
                <a:gd name="T22" fmla="*/ 239 w 480"/>
                <a:gd name="T23" fmla="*/ 426 h 480"/>
                <a:gd name="T24" fmla="*/ 123 w 480"/>
                <a:gd name="T25" fmla="*/ 354 h 480"/>
                <a:gd name="T26" fmla="*/ 123 w 480"/>
                <a:gd name="T27" fmla="*/ 354 h 480"/>
                <a:gd name="T28" fmla="*/ 283 w 480"/>
                <a:gd name="T29" fmla="*/ 293 h 480"/>
                <a:gd name="T30" fmla="*/ 354 w 480"/>
                <a:gd name="T31" fmla="*/ 124 h 480"/>
                <a:gd name="T32" fmla="*/ 186 w 480"/>
                <a:gd name="T33" fmla="*/ 195 h 480"/>
                <a:gd name="T34" fmla="*/ 123 w 480"/>
                <a:gd name="T35" fmla="*/ 354 h 480"/>
                <a:gd name="T36" fmla="*/ 213 w 480"/>
                <a:gd name="T37" fmla="*/ 213 h 480"/>
                <a:gd name="T38" fmla="*/ 213 w 480"/>
                <a:gd name="T39" fmla="*/ 213 h 480"/>
                <a:gd name="T40" fmla="*/ 310 w 480"/>
                <a:gd name="T41" fmla="*/ 169 h 480"/>
                <a:gd name="T42" fmla="*/ 266 w 480"/>
                <a:gd name="T43" fmla="*/ 266 h 480"/>
                <a:gd name="T44" fmla="*/ 213 w 480"/>
                <a:gd name="T45" fmla="*/ 266 h 480"/>
                <a:gd name="T46" fmla="*/ 213 w 480"/>
                <a:gd name="T47" fmla="*/ 213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0" h="480">
                  <a:moveTo>
                    <a:pt x="239" y="0"/>
                  </a:moveTo>
                  <a:lnTo>
                    <a:pt x="239" y="0"/>
                  </a:lnTo>
                  <a:cubicBezTo>
                    <a:pt x="107" y="9"/>
                    <a:pt x="0" y="115"/>
                    <a:pt x="0" y="248"/>
                  </a:cubicBezTo>
                  <a:cubicBezTo>
                    <a:pt x="0" y="372"/>
                    <a:pt x="107" y="479"/>
                    <a:pt x="239" y="479"/>
                  </a:cubicBezTo>
                  <a:cubicBezTo>
                    <a:pt x="372" y="479"/>
                    <a:pt x="479" y="372"/>
                    <a:pt x="479" y="240"/>
                  </a:cubicBezTo>
                  <a:cubicBezTo>
                    <a:pt x="479" y="107"/>
                    <a:pt x="363" y="0"/>
                    <a:pt x="239" y="0"/>
                  </a:cubicBezTo>
                  <a:close/>
                  <a:moveTo>
                    <a:pt x="239" y="426"/>
                  </a:moveTo>
                  <a:lnTo>
                    <a:pt x="239" y="426"/>
                  </a:lnTo>
                  <a:cubicBezTo>
                    <a:pt x="142" y="434"/>
                    <a:pt x="53" y="346"/>
                    <a:pt x="53" y="248"/>
                  </a:cubicBezTo>
                  <a:cubicBezTo>
                    <a:pt x="53" y="142"/>
                    <a:pt x="133" y="53"/>
                    <a:pt x="239" y="53"/>
                  </a:cubicBezTo>
                  <a:cubicBezTo>
                    <a:pt x="336" y="53"/>
                    <a:pt x="426" y="133"/>
                    <a:pt x="426" y="240"/>
                  </a:cubicBezTo>
                  <a:cubicBezTo>
                    <a:pt x="426" y="346"/>
                    <a:pt x="345" y="426"/>
                    <a:pt x="239" y="426"/>
                  </a:cubicBezTo>
                  <a:close/>
                  <a:moveTo>
                    <a:pt x="123" y="354"/>
                  </a:moveTo>
                  <a:lnTo>
                    <a:pt x="123" y="354"/>
                  </a:lnTo>
                  <a:cubicBezTo>
                    <a:pt x="123" y="354"/>
                    <a:pt x="239" y="337"/>
                    <a:pt x="283" y="293"/>
                  </a:cubicBezTo>
                  <a:cubicBezTo>
                    <a:pt x="336" y="240"/>
                    <a:pt x="354" y="124"/>
                    <a:pt x="354" y="124"/>
                  </a:cubicBezTo>
                  <a:cubicBezTo>
                    <a:pt x="354" y="124"/>
                    <a:pt x="239" y="142"/>
                    <a:pt x="186" y="195"/>
                  </a:cubicBezTo>
                  <a:cubicBezTo>
                    <a:pt x="142" y="240"/>
                    <a:pt x="123" y="354"/>
                    <a:pt x="123" y="354"/>
                  </a:cubicBezTo>
                  <a:close/>
                  <a:moveTo>
                    <a:pt x="213" y="213"/>
                  </a:moveTo>
                  <a:lnTo>
                    <a:pt x="213" y="213"/>
                  </a:lnTo>
                  <a:cubicBezTo>
                    <a:pt x="239" y="195"/>
                    <a:pt x="274" y="178"/>
                    <a:pt x="310" y="169"/>
                  </a:cubicBezTo>
                  <a:cubicBezTo>
                    <a:pt x="301" y="204"/>
                    <a:pt x="283" y="248"/>
                    <a:pt x="266" y="266"/>
                  </a:cubicBezTo>
                  <a:cubicBezTo>
                    <a:pt x="248" y="275"/>
                    <a:pt x="230" y="275"/>
                    <a:pt x="213" y="266"/>
                  </a:cubicBezTo>
                  <a:cubicBezTo>
                    <a:pt x="204" y="248"/>
                    <a:pt x="204" y="231"/>
                    <a:pt x="213" y="2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70875" y="2008136"/>
            <a:ext cx="1706538" cy="831218"/>
            <a:chOff x="1611005" y="1924951"/>
            <a:chExt cx="1706538" cy="831218"/>
          </a:xfrm>
        </p:grpSpPr>
        <p:grpSp>
          <p:nvGrpSpPr>
            <p:cNvPr id="23" name="Group 18"/>
            <p:cNvGrpSpPr/>
            <p:nvPr/>
          </p:nvGrpSpPr>
          <p:grpSpPr>
            <a:xfrm>
              <a:off x="1611005" y="1924951"/>
              <a:ext cx="1706538" cy="831218"/>
              <a:chOff x="3651250" y="2089150"/>
              <a:chExt cx="2027238" cy="987425"/>
            </a:xfrm>
          </p:grpSpPr>
          <p:sp>
            <p:nvSpPr>
              <p:cNvPr id="35" name="Freeform: Shape 9"/>
              <p:cNvSpPr/>
              <p:nvPr/>
            </p:nvSpPr>
            <p:spPr bwMode="auto">
              <a:xfrm>
                <a:off x="3651250" y="2089150"/>
                <a:ext cx="2027238" cy="862012"/>
              </a:xfrm>
              <a:custGeom>
                <a:avLst/>
                <a:gdLst>
                  <a:gd name="T0" fmla="*/ 1216 w 1277"/>
                  <a:gd name="T1" fmla="*/ 0 h 543"/>
                  <a:gd name="T2" fmla="*/ 0 w 1277"/>
                  <a:gd name="T3" fmla="*/ 194 h 543"/>
                  <a:gd name="T4" fmla="*/ 52 w 1277"/>
                  <a:gd name="T5" fmla="*/ 543 h 543"/>
                  <a:gd name="T6" fmla="*/ 1277 w 1277"/>
                  <a:gd name="T7" fmla="*/ 342 h 543"/>
                  <a:gd name="T8" fmla="*/ 1216 w 1277"/>
                  <a:gd name="T9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7" h="543">
                    <a:moveTo>
                      <a:pt x="1216" y="0"/>
                    </a:moveTo>
                    <a:lnTo>
                      <a:pt x="0" y="194"/>
                    </a:lnTo>
                    <a:lnTo>
                      <a:pt x="52" y="543"/>
                    </a:lnTo>
                    <a:lnTo>
                      <a:pt x="1277" y="342"/>
                    </a:lnTo>
                    <a:lnTo>
                      <a:pt x="1216" y="0"/>
                    </a:lnTo>
                    <a:close/>
                  </a:path>
                </a:pathLst>
              </a:cu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Freeform: Shape 10"/>
              <p:cNvSpPr/>
              <p:nvPr/>
            </p:nvSpPr>
            <p:spPr bwMode="auto">
              <a:xfrm>
                <a:off x="3733800" y="2632075"/>
                <a:ext cx="1944688" cy="444500"/>
              </a:xfrm>
              <a:custGeom>
                <a:avLst/>
                <a:gdLst>
                  <a:gd name="T0" fmla="*/ 1225 w 1225"/>
                  <a:gd name="T1" fmla="*/ 0 h 280"/>
                  <a:gd name="T2" fmla="*/ 0 w 1225"/>
                  <a:gd name="T3" fmla="*/ 201 h 280"/>
                  <a:gd name="T4" fmla="*/ 118 w 1225"/>
                  <a:gd name="T5" fmla="*/ 280 h 280"/>
                  <a:gd name="T6" fmla="*/ 1026 w 1225"/>
                  <a:gd name="T7" fmla="*/ 99 h 280"/>
                  <a:gd name="T8" fmla="*/ 1225 w 1225"/>
                  <a:gd name="T9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5" h="280">
                    <a:moveTo>
                      <a:pt x="1225" y="0"/>
                    </a:moveTo>
                    <a:lnTo>
                      <a:pt x="0" y="201"/>
                    </a:lnTo>
                    <a:lnTo>
                      <a:pt x="118" y="280"/>
                    </a:lnTo>
                    <a:lnTo>
                      <a:pt x="1026" y="99"/>
                    </a:lnTo>
                    <a:lnTo>
                      <a:pt x="1225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790321" y="2093156"/>
              <a:ext cx="1325948" cy="399126"/>
              <a:chOff x="1790321" y="2093156"/>
              <a:chExt cx="1325948" cy="399126"/>
            </a:xfrm>
          </p:grpSpPr>
          <p:sp>
            <p:nvSpPr>
              <p:cNvPr id="26" name="Oval 33"/>
              <p:cNvSpPr/>
              <p:nvPr/>
            </p:nvSpPr>
            <p:spPr>
              <a:xfrm>
                <a:off x="1790321" y="2221602"/>
                <a:ext cx="270680" cy="2706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 fontScale="55000" lnSpcReduction="20000"/>
              </a:bodyPr>
              <a:lstStyle/>
              <a:p>
                <a:pPr algn="ctr"/>
                <a:endParaRPr lang="ar-SA" sz="1400" b="1"/>
              </a:p>
            </p:txBody>
          </p:sp>
          <p:sp>
            <p:nvSpPr>
              <p:cNvPr id="30" name="Freeform: Shape 37"/>
              <p:cNvSpPr/>
              <p:nvPr/>
            </p:nvSpPr>
            <p:spPr bwMode="auto">
              <a:xfrm>
                <a:off x="2880891" y="2093156"/>
                <a:ext cx="235378" cy="233459"/>
              </a:xfrm>
              <a:custGeom>
                <a:avLst/>
                <a:gdLst>
                  <a:gd name="T0" fmla="*/ 381 w 417"/>
                  <a:gd name="T1" fmla="*/ 203 h 417"/>
                  <a:gd name="T2" fmla="*/ 381 w 417"/>
                  <a:gd name="T3" fmla="*/ 203 h 417"/>
                  <a:gd name="T4" fmla="*/ 416 w 417"/>
                  <a:gd name="T5" fmla="*/ 141 h 417"/>
                  <a:gd name="T6" fmla="*/ 408 w 417"/>
                  <a:gd name="T7" fmla="*/ 106 h 417"/>
                  <a:gd name="T8" fmla="*/ 337 w 417"/>
                  <a:gd name="T9" fmla="*/ 79 h 417"/>
                  <a:gd name="T10" fmla="*/ 319 w 417"/>
                  <a:gd name="T11" fmla="*/ 17 h 417"/>
                  <a:gd name="T12" fmla="*/ 275 w 417"/>
                  <a:gd name="T13" fmla="*/ 0 h 417"/>
                  <a:gd name="T14" fmla="*/ 213 w 417"/>
                  <a:gd name="T15" fmla="*/ 35 h 417"/>
                  <a:gd name="T16" fmla="*/ 151 w 417"/>
                  <a:gd name="T17" fmla="*/ 0 h 417"/>
                  <a:gd name="T18" fmla="*/ 107 w 417"/>
                  <a:gd name="T19" fmla="*/ 17 h 417"/>
                  <a:gd name="T20" fmla="*/ 89 w 417"/>
                  <a:gd name="T21" fmla="*/ 79 h 417"/>
                  <a:gd name="T22" fmla="*/ 18 w 417"/>
                  <a:gd name="T23" fmla="*/ 106 h 417"/>
                  <a:gd name="T24" fmla="*/ 0 w 417"/>
                  <a:gd name="T25" fmla="*/ 141 h 417"/>
                  <a:gd name="T26" fmla="*/ 44 w 417"/>
                  <a:gd name="T27" fmla="*/ 203 h 417"/>
                  <a:gd name="T28" fmla="*/ 0 w 417"/>
                  <a:gd name="T29" fmla="*/ 275 h 417"/>
                  <a:gd name="T30" fmla="*/ 18 w 417"/>
                  <a:gd name="T31" fmla="*/ 310 h 417"/>
                  <a:gd name="T32" fmla="*/ 89 w 417"/>
                  <a:gd name="T33" fmla="*/ 328 h 417"/>
                  <a:gd name="T34" fmla="*/ 107 w 417"/>
                  <a:gd name="T35" fmla="*/ 398 h 417"/>
                  <a:gd name="T36" fmla="*/ 151 w 417"/>
                  <a:gd name="T37" fmla="*/ 416 h 417"/>
                  <a:gd name="T38" fmla="*/ 213 w 417"/>
                  <a:gd name="T39" fmla="*/ 372 h 417"/>
                  <a:gd name="T40" fmla="*/ 275 w 417"/>
                  <a:gd name="T41" fmla="*/ 416 h 417"/>
                  <a:gd name="T42" fmla="*/ 319 w 417"/>
                  <a:gd name="T43" fmla="*/ 398 h 417"/>
                  <a:gd name="T44" fmla="*/ 337 w 417"/>
                  <a:gd name="T45" fmla="*/ 328 h 417"/>
                  <a:gd name="T46" fmla="*/ 408 w 417"/>
                  <a:gd name="T47" fmla="*/ 310 h 417"/>
                  <a:gd name="T48" fmla="*/ 416 w 417"/>
                  <a:gd name="T49" fmla="*/ 265 h 417"/>
                  <a:gd name="T50" fmla="*/ 381 w 417"/>
                  <a:gd name="T51" fmla="*/ 203 h 417"/>
                  <a:gd name="T52" fmla="*/ 213 w 417"/>
                  <a:gd name="T53" fmla="*/ 292 h 417"/>
                  <a:gd name="T54" fmla="*/ 213 w 417"/>
                  <a:gd name="T55" fmla="*/ 292 h 417"/>
                  <a:gd name="T56" fmla="*/ 125 w 417"/>
                  <a:gd name="T57" fmla="*/ 203 h 417"/>
                  <a:gd name="T58" fmla="*/ 213 w 417"/>
                  <a:gd name="T59" fmla="*/ 115 h 417"/>
                  <a:gd name="T60" fmla="*/ 301 w 417"/>
                  <a:gd name="T61" fmla="*/ 203 h 417"/>
                  <a:gd name="T62" fmla="*/ 213 w 417"/>
                  <a:gd name="T63" fmla="*/ 292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17" h="417">
                    <a:moveTo>
                      <a:pt x="381" y="203"/>
                    </a:moveTo>
                    <a:lnTo>
                      <a:pt x="381" y="203"/>
                    </a:lnTo>
                    <a:cubicBezTo>
                      <a:pt x="381" y="177"/>
                      <a:pt x="399" y="159"/>
                      <a:pt x="416" y="141"/>
                    </a:cubicBezTo>
                    <a:cubicBezTo>
                      <a:pt x="416" y="132"/>
                      <a:pt x="408" y="115"/>
                      <a:pt x="408" y="106"/>
                    </a:cubicBezTo>
                    <a:cubicBezTo>
                      <a:pt x="372" y="115"/>
                      <a:pt x="354" y="97"/>
                      <a:pt x="337" y="79"/>
                    </a:cubicBezTo>
                    <a:cubicBezTo>
                      <a:pt x="319" y="62"/>
                      <a:pt x="310" y="44"/>
                      <a:pt x="319" y="17"/>
                    </a:cubicBezTo>
                    <a:cubicBezTo>
                      <a:pt x="310" y="9"/>
                      <a:pt x="293" y="0"/>
                      <a:pt x="275" y="0"/>
                    </a:cubicBezTo>
                    <a:cubicBezTo>
                      <a:pt x="266" y="17"/>
                      <a:pt x="240" y="35"/>
                      <a:pt x="213" y="35"/>
                    </a:cubicBezTo>
                    <a:cubicBezTo>
                      <a:pt x="187" y="35"/>
                      <a:pt x="160" y="17"/>
                      <a:pt x="151" y="0"/>
                    </a:cubicBezTo>
                    <a:cubicBezTo>
                      <a:pt x="133" y="0"/>
                      <a:pt x="116" y="9"/>
                      <a:pt x="107" y="17"/>
                    </a:cubicBezTo>
                    <a:cubicBezTo>
                      <a:pt x="116" y="44"/>
                      <a:pt x="107" y="62"/>
                      <a:pt x="89" y="79"/>
                    </a:cubicBezTo>
                    <a:cubicBezTo>
                      <a:pt x="72" y="97"/>
                      <a:pt x="44" y="115"/>
                      <a:pt x="18" y="106"/>
                    </a:cubicBezTo>
                    <a:cubicBezTo>
                      <a:pt x="18" y="115"/>
                      <a:pt x="9" y="132"/>
                      <a:pt x="0" y="141"/>
                    </a:cubicBezTo>
                    <a:cubicBezTo>
                      <a:pt x="27" y="159"/>
                      <a:pt x="44" y="177"/>
                      <a:pt x="44" y="203"/>
                    </a:cubicBezTo>
                    <a:cubicBezTo>
                      <a:pt x="44" y="230"/>
                      <a:pt x="27" y="256"/>
                      <a:pt x="0" y="275"/>
                    </a:cubicBezTo>
                    <a:cubicBezTo>
                      <a:pt x="9" y="283"/>
                      <a:pt x="18" y="301"/>
                      <a:pt x="18" y="310"/>
                    </a:cubicBezTo>
                    <a:cubicBezTo>
                      <a:pt x="44" y="310"/>
                      <a:pt x="72" y="310"/>
                      <a:pt x="89" y="328"/>
                    </a:cubicBezTo>
                    <a:cubicBezTo>
                      <a:pt x="107" y="345"/>
                      <a:pt x="116" y="372"/>
                      <a:pt x="107" y="398"/>
                    </a:cubicBezTo>
                    <a:cubicBezTo>
                      <a:pt x="116" y="407"/>
                      <a:pt x="133" y="407"/>
                      <a:pt x="151" y="416"/>
                    </a:cubicBezTo>
                    <a:cubicBezTo>
                      <a:pt x="160" y="389"/>
                      <a:pt x="187" y="372"/>
                      <a:pt x="213" y="372"/>
                    </a:cubicBezTo>
                    <a:cubicBezTo>
                      <a:pt x="240" y="372"/>
                      <a:pt x="266" y="389"/>
                      <a:pt x="275" y="416"/>
                    </a:cubicBezTo>
                    <a:cubicBezTo>
                      <a:pt x="293" y="407"/>
                      <a:pt x="310" y="407"/>
                      <a:pt x="319" y="398"/>
                    </a:cubicBezTo>
                    <a:cubicBezTo>
                      <a:pt x="310" y="372"/>
                      <a:pt x="319" y="345"/>
                      <a:pt x="337" y="328"/>
                    </a:cubicBezTo>
                    <a:cubicBezTo>
                      <a:pt x="354" y="310"/>
                      <a:pt x="372" y="301"/>
                      <a:pt x="408" y="310"/>
                    </a:cubicBezTo>
                    <a:cubicBezTo>
                      <a:pt x="408" y="292"/>
                      <a:pt x="416" y="283"/>
                      <a:pt x="416" y="265"/>
                    </a:cubicBezTo>
                    <a:cubicBezTo>
                      <a:pt x="399" y="256"/>
                      <a:pt x="381" y="230"/>
                      <a:pt x="381" y="203"/>
                    </a:cubicBezTo>
                    <a:close/>
                    <a:moveTo>
                      <a:pt x="213" y="292"/>
                    </a:moveTo>
                    <a:lnTo>
                      <a:pt x="213" y="292"/>
                    </a:lnTo>
                    <a:cubicBezTo>
                      <a:pt x="160" y="292"/>
                      <a:pt x="125" y="256"/>
                      <a:pt x="125" y="203"/>
                    </a:cubicBezTo>
                    <a:cubicBezTo>
                      <a:pt x="125" y="159"/>
                      <a:pt x="160" y="115"/>
                      <a:pt x="213" y="115"/>
                    </a:cubicBezTo>
                    <a:cubicBezTo>
                      <a:pt x="266" y="115"/>
                      <a:pt x="301" y="159"/>
                      <a:pt x="301" y="203"/>
                    </a:cubicBezTo>
                    <a:cubicBezTo>
                      <a:pt x="301" y="256"/>
                      <a:pt x="266" y="292"/>
                      <a:pt x="213" y="2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611569" y="2575800"/>
            <a:ext cx="1662437" cy="497128"/>
            <a:chOff x="1458659" y="2653270"/>
            <a:chExt cx="1662437" cy="497128"/>
          </a:xfrm>
        </p:grpSpPr>
        <p:grpSp>
          <p:nvGrpSpPr>
            <p:cNvPr id="24" name="Group 17"/>
            <p:cNvGrpSpPr/>
            <p:nvPr/>
          </p:nvGrpSpPr>
          <p:grpSpPr>
            <a:xfrm>
              <a:off x="1458659" y="2653270"/>
              <a:ext cx="1662437" cy="497128"/>
              <a:chOff x="3470275" y="2954338"/>
              <a:chExt cx="1974851" cy="590550"/>
            </a:xfrm>
          </p:grpSpPr>
          <p:sp>
            <p:nvSpPr>
              <p:cNvPr id="33" name="Freeform: Shape 11"/>
              <p:cNvSpPr/>
              <p:nvPr/>
            </p:nvSpPr>
            <p:spPr bwMode="auto">
              <a:xfrm>
                <a:off x="3470275" y="2954338"/>
                <a:ext cx="1912938" cy="590550"/>
              </a:xfrm>
              <a:custGeom>
                <a:avLst/>
                <a:gdLst>
                  <a:gd name="T0" fmla="*/ 0 w 1205"/>
                  <a:gd name="T1" fmla="*/ 25 h 372"/>
                  <a:gd name="T2" fmla="*/ 1205 w 1205"/>
                  <a:gd name="T3" fmla="*/ 0 h 372"/>
                  <a:gd name="T4" fmla="*/ 1205 w 1205"/>
                  <a:gd name="T5" fmla="*/ 372 h 372"/>
                  <a:gd name="T6" fmla="*/ 0 w 1205"/>
                  <a:gd name="T7" fmla="*/ 350 h 372"/>
                  <a:gd name="T8" fmla="*/ 0 w 1205"/>
                  <a:gd name="T9" fmla="*/ 25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5" h="372">
                    <a:moveTo>
                      <a:pt x="0" y="25"/>
                    </a:moveTo>
                    <a:lnTo>
                      <a:pt x="1205" y="0"/>
                    </a:lnTo>
                    <a:lnTo>
                      <a:pt x="1205" y="372"/>
                    </a:lnTo>
                    <a:lnTo>
                      <a:pt x="0" y="350"/>
                    </a:lnTo>
                    <a:lnTo>
                      <a:pt x="0" y="25"/>
                    </a:lnTo>
                    <a:close/>
                  </a:path>
                </a:pathLst>
              </a:cu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Freeform: Shape 12"/>
              <p:cNvSpPr/>
              <p:nvPr/>
            </p:nvSpPr>
            <p:spPr bwMode="auto">
              <a:xfrm>
                <a:off x="5383213" y="2954338"/>
                <a:ext cx="61913" cy="590550"/>
              </a:xfrm>
              <a:custGeom>
                <a:avLst/>
                <a:gdLst>
                  <a:gd name="T0" fmla="*/ 0 w 39"/>
                  <a:gd name="T1" fmla="*/ 0 h 372"/>
                  <a:gd name="T2" fmla="*/ 39 w 39"/>
                  <a:gd name="T3" fmla="*/ 34 h 372"/>
                  <a:gd name="T4" fmla="*/ 39 w 39"/>
                  <a:gd name="T5" fmla="*/ 347 h 372"/>
                  <a:gd name="T6" fmla="*/ 0 w 39"/>
                  <a:gd name="T7" fmla="*/ 372 h 372"/>
                  <a:gd name="T8" fmla="*/ 0 w 39"/>
                  <a:gd name="T9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72">
                    <a:moveTo>
                      <a:pt x="0" y="0"/>
                    </a:moveTo>
                    <a:lnTo>
                      <a:pt x="39" y="34"/>
                    </a:lnTo>
                    <a:lnTo>
                      <a:pt x="39" y="347"/>
                    </a:lnTo>
                    <a:lnTo>
                      <a:pt x="0" y="3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7" name="Oval 34"/>
            <p:cNvSpPr/>
            <p:nvPr/>
          </p:nvSpPr>
          <p:spPr>
            <a:xfrm>
              <a:off x="2720430" y="2766839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31" name="Freeform: Shape 38"/>
            <p:cNvSpPr/>
            <p:nvPr/>
          </p:nvSpPr>
          <p:spPr bwMode="auto">
            <a:xfrm>
              <a:off x="1698039" y="2771137"/>
              <a:ext cx="239335" cy="259181"/>
            </a:xfrm>
            <a:custGeom>
              <a:avLst/>
              <a:gdLst>
                <a:gd name="T0" fmla="*/ 327 w 426"/>
                <a:gd name="T1" fmla="*/ 186 h 462"/>
                <a:gd name="T2" fmla="*/ 327 w 426"/>
                <a:gd name="T3" fmla="*/ 186 h 462"/>
                <a:gd name="T4" fmla="*/ 150 w 426"/>
                <a:gd name="T5" fmla="*/ 18 h 462"/>
                <a:gd name="T6" fmla="*/ 97 w 426"/>
                <a:gd name="T7" fmla="*/ 10 h 462"/>
                <a:gd name="T8" fmla="*/ 70 w 426"/>
                <a:gd name="T9" fmla="*/ 54 h 462"/>
                <a:gd name="T10" fmla="*/ 35 w 426"/>
                <a:gd name="T11" fmla="*/ 293 h 462"/>
                <a:gd name="T12" fmla="*/ 26 w 426"/>
                <a:gd name="T13" fmla="*/ 408 h 462"/>
                <a:gd name="T14" fmla="*/ 248 w 426"/>
                <a:gd name="T15" fmla="*/ 417 h 462"/>
                <a:gd name="T16" fmla="*/ 407 w 426"/>
                <a:gd name="T17" fmla="*/ 266 h 462"/>
                <a:gd name="T18" fmla="*/ 327 w 426"/>
                <a:gd name="T19" fmla="*/ 186 h 462"/>
                <a:gd name="T20" fmla="*/ 238 w 426"/>
                <a:gd name="T21" fmla="*/ 391 h 462"/>
                <a:gd name="T22" fmla="*/ 238 w 426"/>
                <a:gd name="T23" fmla="*/ 391 h 462"/>
                <a:gd name="T24" fmla="*/ 53 w 426"/>
                <a:gd name="T25" fmla="*/ 391 h 462"/>
                <a:gd name="T26" fmla="*/ 194 w 426"/>
                <a:gd name="T27" fmla="*/ 284 h 462"/>
                <a:gd name="T28" fmla="*/ 372 w 426"/>
                <a:gd name="T29" fmla="*/ 275 h 462"/>
                <a:gd name="T30" fmla="*/ 238 w 426"/>
                <a:gd name="T31" fmla="*/ 391 h 462"/>
                <a:gd name="T32" fmla="*/ 203 w 426"/>
                <a:gd name="T33" fmla="*/ 301 h 462"/>
                <a:gd name="T34" fmla="*/ 203 w 426"/>
                <a:gd name="T35" fmla="*/ 301 h 462"/>
                <a:gd name="T36" fmla="*/ 97 w 426"/>
                <a:gd name="T37" fmla="*/ 363 h 462"/>
                <a:gd name="T38" fmla="*/ 167 w 426"/>
                <a:gd name="T39" fmla="*/ 363 h 462"/>
                <a:gd name="T40" fmla="*/ 221 w 426"/>
                <a:gd name="T41" fmla="*/ 293 h 462"/>
                <a:gd name="T42" fmla="*/ 221 w 426"/>
                <a:gd name="T43" fmla="*/ 293 h 462"/>
                <a:gd name="T44" fmla="*/ 203 w 426"/>
                <a:gd name="T45" fmla="*/ 301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6" h="462">
                  <a:moveTo>
                    <a:pt x="327" y="186"/>
                  </a:moveTo>
                  <a:lnTo>
                    <a:pt x="327" y="186"/>
                  </a:lnTo>
                  <a:cubicBezTo>
                    <a:pt x="274" y="63"/>
                    <a:pt x="238" y="18"/>
                    <a:pt x="150" y="18"/>
                  </a:cubicBezTo>
                  <a:cubicBezTo>
                    <a:pt x="114" y="18"/>
                    <a:pt x="123" y="0"/>
                    <a:pt x="97" y="10"/>
                  </a:cubicBezTo>
                  <a:cubicBezTo>
                    <a:pt x="70" y="18"/>
                    <a:pt x="97" y="27"/>
                    <a:pt x="70" y="54"/>
                  </a:cubicBezTo>
                  <a:cubicBezTo>
                    <a:pt x="0" y="107"/>
                    <a:pt x="8" y="169"/>
                    <a:pt x="35" y="293"/>
                  </a:cubicBezTo>
                  <a:cubicBezTo>
                    <a:pt x="53" y="346"/>
                    <a:pt x="8" y="354"/>
                    <a:pt x="26" y="408"/>
                  </a:cubicBezTo>
                  <a:cubicBezTo>
                    <a:pt x="35" y="444"/>
                    <a:pt x="141" y="461"/>
                    <a:pt x="248" y="417"/>
                  </a:cubicBezTo>
                  <a:cubicBezTo>
                    <a:pt x="354" y="382"/>
                    <a:pt x="425" y="301"/>
                    <a:pt x="407" y="266"/>
                  </a:cubicBezTo>
                  <a:cubicBezTo>
                    <a:pt x="389" y="213"/>
                    <a:pt x="354" y="239"/>
                    <a:pt x="327" y="186"/>
                  </a:cubicBezTo>
                  <a:close/>
                  <a:moveTo>
                    <a:pt x="238" y="391"/>
                  </a:moveTo>
                  <a:lnTo>
                    <a:pt x="238" y="391"/>
                  </a:lnTo>
                  <a:cubicBezTo>
                    <a:pt x="141" y="426"/>
                    <a:pt x="61" y="399"/>
                    <a:pt x="53" y="391"/>
                  </a:cubicBezTo>
                  <a:cubicBezTo>
                    <a:pt x="53" y="382"/>
                    <a:pt x="88" y="319"/>
                    <a:pt x="194" y="284"/>
                  </a:cubicBezTo>
                  <a:cubicBezTo>
                    <a:pt x="310" y="239"/>
                    <a:pt x="372" y="257"/>
                    <a:pt x="372" y="275"/>
                  </a:cubicBezTo>
                  <a:cubicBezTo>
                    <a:pt x="380" y="284"/>
                    <a:pt x="336" y="354"/>
                    <a:pt x="238" y="391"/>
                  </a:cubicBezTo>
                  <a:close/>
                  <a:moveTo>
                    <a:pt x="203" y="301"/>
                  </a:moveTo>
                  <a:lnTo>
                    <a:pt x="203" y="301"/>
                  </a:lnTo>
                  <a:cubicBezTo>
                    <a:pt x="150" y="319"/>
                    <a:pt x="123" y="337"/>
                    <a:pt x="97" y="363"/>
                  </a:cubicBezTo>
                  <a:cubicBezTo>
                    <a:pt x="114" y="373"/>
                    <a:pt x="141" y="382"/>
                    <a:pt x="167" y="363"/>
                  </a:cubicBezTo>
                  <a:cubicBezTo>
                    <a:pt x="212" y="354"/>
                    <a:pt x="230" y="319"/>
                    <a:pt x="221" y="293"/>
                  </a:cubicBezTo>
                  <a:lnTo>
                    <a:pt x="221" y="293"/>
                  </a:lnTo>
                  <a:cubicBezTo>
                    <a:pt x="221" y="293"/>
                    <a:pt x="212" y="301"/>
                    <a:pt x="203" y="3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30886" y="3023478"/>
            <a:ext cx="1646400" cy="787119"/>
            <a:chOff x="1643076" y="3100948"/>
            <a:chExt cx="1646400" cy="787119"/>
          </a:xfrm>
        </p:grpSpPr>
        <p:grpSp>
          <p:nvGrpSpPr>
            <p:cNvPr id="22" name="Group 16"/>
            <p:cNvGrpSpPr/>
            <p:nvPr/>
          </p:nvGrpSpPr>
          <p:grpSpPr>
            <a:xfrm>
              <a:off x="1643076" y="3100948"/>
              <a:ext cx="1646400" cy="787119"/>
              <a:chOff x="3689350" y="3486150"/>
              <a:chExt cx="1955800" cy="935038"/>
            </a:xfrm>
          </p:grpSpPr>
          <p:sp>
            <p:nvSpPr>
              <p:cNvPr id="37" name="Freeform: Shape 13"/>
              <p:cNvSpPr/>
              <p:nvPr/>
            </p:nvSpPr>
            <p:spPr bwMode="auto">
              <a:xfrm>
                <a:off x="3689350" y="3486150"/>
                <a:ext cx="1863725" cy="365125"/>
              </a:xfrm>
              <a:custGeom>
                <a:avLst/>
                <a:gdLst>
                  <a:gd name="T0" fmla="*/ 1174 w 1174"/>
                  <a:gd name="T1" fmla="*/ 37 h 230"/>
                  <a:gd name="T2" fmla="*/ 114 w 1174"/>
                  <a:gd name="T3" fmla="*/ 230 h 230"/>
                  <a:gd name="T4" fmla="*/ 0 w 1174"/>
                  <a:gd name="T5" fmla="*/ 171 h 230"/>
                  <a:gd name="T6" fmla="*/ 993 w 1174"/>
                  <a:gd name="T7" fmla="*/ 0 h 230"/>
                  <a:gd name="T8" fmla="*/ 1174 w 1174"/>
                  <a:gd name="T9" fmla="*/ 37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4" h="230">
                    <a:moveTo>
                      <a:pt x="1174" y="37"/>
                    </a:moveTo>
                    <a:lnTo>
                      <a:pt x="114" y="230"/>
                    </a:lnTo>
                    <a:lnTo>
                      <a:pt x="0" y="171"/>
                    </a:lnTo>
                    <a:lnTo>
                      <a:pt x="993" y="0"/>
                    </a:lnTo>
                    <a:lnTo>
                      <a:pt x="1174" y="37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Freeform: Shape 14"/>
              <p:cNvSpPr/>
              <p:nvPr/>
            </p:nvSpPr>
            <p:spPr bwMode="auto">
              <a:xfrm>
                <a:off x="3870325" y="3544888"/>
                <a:ext cx="1774825" cy="876300"/>
              </a:xfrm>
              <a:custGeom>
                <a:avLst/>
                <a:gdLst>
                  <a:gd name="T0" fmla="*/ 0 w 1118"/>
                  <a:gd name="T1" fmla="*/ 193 h 552"/>
                  <a:gd name="T2" fmla="*/ 52 w 1118"/>
                  <a:gd name="T3" fmla="*/ 552 h 552"/>
                  <a:gd name="T4" fmla="*/ 1118 w 1118"/>
                  <a:gd name="T5" fmla="*/ 313 h 552"/>
                  <a:gd name="T6" fmla="*/ 1060 w 1118"/>
                  <a:gd name="T7" fmla="*/ 0 h 552"/>
                  <a:gd name="T8" fmla="*/ 0 w 1118"/>
                  <a:gd name="T9" fmla="*/ 193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8" h="552">
                    <a:moveTo>
                      <a:pt x="0" y="193"/>
                    </a:moveTo>
                    <a:lnTo>
                      <a:pt x="52" y="552"/>
                    </a:lnTo>
                    <a:lnTo>
                      <a:pt x="1118" y="313"/>
                    </a:lnTo>
                    <a:lnTo>
                      <a:pt x="1060" y="0"/>
                    </a:lnTo>
                    <a:lnTo>
                      <a:pt x="0" y="193"/>
                    </a:ln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15"/>
              <p:cNvSpPr/>
              <p:nvPr/>
            </p:nvSpPr>
            <p:spPr bwMode="auto">
              <a:xfrm>
                <a:off x="3689350" y="3757613"/>
                <a:ext cx="263525" cy="663575"/>
              </a:xfrm>
              <a:custGeom>
                <a:avLst/>
                <a:gdLst>
                  <a:gd name="T0" fmla="*/ 0 w 166"/>
                  <a:gd name="T1" fmla="*/ 0 h 418"/>
                  <a:gd name="T2" fmla="*/ 114 w 166"/>
                  <a:gd name="T3" fmla="*/ 59 h 418"/>
                  <a:gd name="T4" fmla="*/ 166 w 166"/>
                  <a:gd name="T5" fmla="*/ 418 h 418"/>
                  <a:gd name="T6" fmla="*/ 50 w 166"/>
                  <a:gd name="T7" fmla="*/ 311 h 418"/>
                  <a:gd name="T8" fmla="*/ 0 w 166"/>
                  <a:gd name="T9" fmla="*/ 0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418">
                    <a:moveTo>
                      <a:pt x="0" y="0"/>
                    </a:moveTo>
                    <a:lnTo>
                      <a:pt x="114" y="59"/>
                    </a:lnTo>
                    <a:lnTo>
                      <a:pt x="166" y="418"/>
                    </a:lnTo>
                    <a:lnTo>
                      <a:pt x="50" y="3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8" name="Oval 35"/>
            <p:cNvSpPr/>
            <p:nvPr/>
          </p:nvSpPr>
          <p:spPr>
            <a:xfrm>
              <a:off x="1969929" y="3459610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32" name="Freeform: Shape 39"/>
            <p:cNvSpPr/>
            <p:nvPr/>
          </p:nvSpPr>
          <p:spPr bwMode="auto">
            <a:xfrm>
              <a:off x="2881491" y="3277710"/>
              <a:ext cx="259114" cy="229506"/>
            </a:xfrm>
            <a:custGeom>
              <a:avLst/>
              <a:gdLst>
                <a:gd name="T0" fmla="*/ 451 w 461"/>
                <a:gd name="T1" fmla="*/ 213 h 409"/>
                <a:gd name="T2" fmla="*/ 451 w 461"/>
                <a:gd name="T3" fmla="*/ 213 h 409"/>
                <a:gd name="T4" fmla="*/ 247 w 461"/>
                <a:gd name="T5" fmla="*/ 17 h 409"/>
                <a:gd name="T6" fmla="*/ 212 w 461"/>
                <a:gd name="T7" fmla="*/ 17 h 409"/>
                <a:gd name="T8" fmla="*/ 9 w 461"/>
                <a:gd name="T9" fmla="*/ 213 h 409"/>
                <a:gd name="T10" fmla="*/ 18 w 461"/>
                <a:gd name="T11" fmla="*/ 230 h 409"/>
                <a:gd name="T12" fmla="*/ 62 w 461"/>
                <a:gd name="T13" fmla="*/ 230 h 409"/>
                <a:gd name="T14" fmla="*/ 62 w 461"/>
                <a:gd name="T15" fmla="*/ 390 h 409"/>
                <a:gd name="T16" fmla="*/ 79 w 461"/>
                <a:gd name="T17" fmla="*/ 408 h 409"/>
                <a:gd name="T18" fmla="*/ 177 w 461"/>
                <a:gd name="T19" fmla="*/ 408 h 409"/>
                <a:gd name="T20" fmla="*/ 177 w 461"/>
                <a:gd name="T21" fmla="*/ 248 h 409"/>
                <a:gd name="T22" fmla="*/ 283 w 461"/>
                <a:gd name="T23" fmla="*/ 248 h 409"/>
                <a:gd name="T24" fmla="*/ 283 w 461"/>
                <a:gd name="T25" fmla="*/ 408 h 409"/>
                <a:gd name="T26" fmla="*/ 381 w 461"/>
                <a:gd name="T27" fmla="*/ 408 h 409"/>
                <a:gd name="T28" fmla="*/ 398 w 461"/>
                <a:gd name="T29" fmla="*/ 390 h 409"/>
                <a:gd name="T30" fmla="*/ 398 w 461"/>
                <a:gd name="T31" fmla="*/ 230 h 409"/>
                <a:gd name="T32" fmla="*/ 443 w 461"/>
                <a:gd name="T33" fmla="*/ 230 h 409"/>
                <a:gd name="T34" fmla="*/ 451 w 461"/>
                <a:gd name="T35" fmla="*/ 213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1" h="409">
                  <a:moveTo>
                    <a:pt x="451" y="213"/>
                  </a:moveTo>
                  <a:lnTo>
                    <a:pt x="451" y="213"/>
                  </a:lnTo>
                  <a:cubicBezTo>
                    <a:pt x="247" y="17"/>
                    <a:pt x="247" y="17"/>
                    <a:pt x="247" y="17"/>
                  </a:cubicBezTo>
                  <a:cubicBezTo>
                    <a:pt x="238" y="0"/>
                    <a:pt x="221" y="0"/>
                    <a:pt x="212" y="17"/>
                  </a:cubicBezTo>
                  <a:cubicBezTo>
                    <a:pt x="9" y="213"/>
                    <a:pt x="9" y="213"/>
                    <a:pt x="9" y="213"/>
                  </a:cubicBezTo>
                  <a:cubicBezTo>
                    <a:pt x="0" y="221"/>
                    <a:pt x="9" y="230"/>
                    <a:pt x="18" y="230"/>
                  </a:cubicBezTo>
                  <a:cubicBezTo>
                    <a:pt x="62" y="230"/>
                    <a:pt x="62" y="230"/>
                    <a:pt x="62" y="230"/>
                  </a:cubicBezTo>
                  <a:cubicBezTo>
                    <a:pt x="62" y="390"/>
                    <a:pt x="62" y="390"/>
                    <a:pt x="62" y="390"/>
                  </a:cubicBezTo>
                  <a:cubicBezTo>
                    <a:pt x="62" y="399"/>
                    <a:pt x="62" y="408"/>
                    <a:pt x="79" y="408"/>
                  </a:cubicBezTo>
                  <a:cubicBezTo>
                    <a:pt x="177" y="408"/>
                    <a:pt x="177" y="408"/>
                    <a:pt x="177" y="408"/>
                  </a:cubicBezTo>
                  <a:cubicBezTo>
                    <a:pt x="177" y="248"/>
                    <a:pt x="177" y="248"/>
                    <a:pt x="177" y="248"/>
                  </a:cubicBezTo>
                  <a:cubicBezTo>
                    <a:pt x="283" y="248"/>
                    <a:pt x="283" y="248"/>
                    <a:pt x="283" y="248"/>
                  </a:cubicBezTo>
                  <a:cubicBezTo>
                    <a:pt x="283" y="408"/>
                    <a:pt x="283" y="408"/>
                    <a:pt x="283" y="408"/>
                  </a:cubicBezTo>
                  <a:cubicBezTo>
                    <a:pt x="381" y="408"/>
                    <a:pt x="381" y="408"/>
                    <a:pt x="381" y="408"/>
                  </a:cubicBezTo>
                  <a:cubicBezTo>
                    <a:pt x="398" y="408"/>
                    <a:pt x="398" y="399"/>
                    <a:pt x="398" y="390"/>
                  </a:cubicBezTo>
                  <a:cubicBezTo>
                    <a:pt x="398" y="230"/>
                    <a:pt x="398" y="230"/>
                    <a:pt x="398" y="230"/>
                  </a:cubicBezTo>
                  <a:cubicBezTo>
                    <a:pt x="443" y="230"/>
                    <a:pt x="443" y="230"/>
                    <a:pt x="443" y="230"/>
                  </a:cubicBezTo>
                  <a:cubicBezTo>
                    <a:pt x="451" y="230"/>
                    <a:pt x="460" y="221"/>
                    <a:pt x="451" y="21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9" name="Title 1"/>
          <p:cNvSpPr txBox="1"/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GB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影院系统类图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4900" y="384810"/>
            <a:ext cx="6561455" cy="4373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2949489" y="1225990"/>
            <a:ext cx="3080671" cy="2857927"/>
            <a:chOff x="3932651" y="1634654"/>
            <a:chExt cx="4107561" cy="3810569"/>
          </a:xfrm>
        </p:grpSpPr>
        <p:sp>
          <p:nvSpPr>
            <p:cNvPr id="17" name="Freeform: Shape 121"/>
            <p:cNvSpPr/>
            <p:nvPr/>
          </p:nvSpPr>
          <p:spPr bwMode="auto">
            <a:xfrm>
              <a:off x="4653399" y="4573936"/>
              <a:ext cx="416354" cy="86428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5423"/>
                  </a:moveTo>
                  <a:lnTo>
                    <a:pt x="12010" y="0"/>
                  </a:lnTo>
                  <a:lnTo>
                    <a:pt x="21600" y="13360"/>
                  </a:lnTo>
                  <a:lnTo>
                    <a:pt x="11612" y="21600"/>
                  </a:lnTo>
                  <a:lnTo>
                    <a:pt x="0" y="5423"/>
                  </a:lnTo>
                  <a:close/>
                  <a:moveTo>
                    <a:pt x="0" y="5423"/>
                  </a:move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Freeform: Shape 122"/>
            <p:cNvSpPr/>
            <p:nvPr/>
          </p:nvSpPr>
          <p:spPr bwMode="auto">
            <a:xfrm>
              <a:off x="4744367" y="4098052"/>
              <a:ext cx="3295845" cy="1333174"/>
            </a:xfrm>
            <a:custGeom>
              <a:avLst/>
              <a:gdLst>
                <a:gd name="T0" fmla="*/ 0 w 21598"/>
                <a:gd name="T1" fmla="*/ 0 h 21600"/>
                <a:gd name="T2" fmla="*/ 0 w 21598"/>
                <a:gd name="T3" fmla="*/ 0 h 21600"/>
                <a:gd name="T4" fmla="*/ 0 w 21598"/>
                <a:gd name="T5" fmla="*/ 0 h 21600"/>
                <a:gd name="T6" fmla="*/ 0 w 21598"/>
                <a:gd name="T7" fmla="*/ 0 h 21600"/>
                <a:gd name="T8" fmla="*/ 0 w 21598"/>
                <a:gd name="T9" fmla="*/ 0 h 21600"/>
                <a:gd name="T10" fmla="*/ 0 w 21598"/>
                <a:gd name="T11" fmla="*/ 0 h 21600"/>
                <a:gd name="T12" fmla="*/ 0 w 21598"/>
                <a:gd name="T13" fmla="*/ 0 h 21600"/>
                <a:gd name="T14" fmla="*/ 0 w 21598"/>
                <a:gd name="T15" fmla="*/ 0 h 21600"/>
                <a:gd name="T16" fmla="*/ 0 w 21598"/>
                <a:gd name="T17" fmla="*/ 0 h 21600"/>
                <a:gd name="T18" fmla="*/ 0 w 21598"/>
                <a:gd name="T19" fmla="*/ 0 h 21600"/>
                <a:gd name="T20" fmla="*/ 0 w 21598"/>
                <a:gd name="T21" fmla="*/ 0 h 21600"/>
                <a:gd name="T22" fmla="*/ 0 w 21598"/>
                <a:gd name="T23" fmla="*/ 0 h 21600"/>
                <a:gd name="T24" fmla="*/ 0 w 21598"/>
                <a:gd name="T25" fmla="*/ 0 h 21600"/>
                <a:gd name="T26" fmla="*/ 0 w 21598"/>
                <a:gd name="T27" fmla="*/ 0 h 21600"/>
                <a:gd name="T28" fmla="*/ 0 w 21598"/>
                <a:gd name="T29" fmla="*/ 0 h 21600"/>
                <a:gd name="T30" fmla="*/ 0 w 21598"/>
                <a:gd name="T31" fmla="*/ 0 h 2160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1598" h="21600">
                  <a:moveTo>
                    <a:pt x="20841" y="0"/>
                  </a:moveTo>
                  <a:cubicBezTo>
                    <a:pt x="21090" y="1245"/>
                    <a:pt x="21278" y="2503"/>
                    <a:pt x="21404" y="3756"/>
                  </a:cubicBezTo>
                  <a:cubicBezTo>
                    <a:pt x="21531" y="5008"/>
                    <a:pt x="21595" y="6256"/>
                    <a:pt x="21597" y="7481"/>
                  </a:cubicBezTo>
                  <a:cubicBezTo>
                    <a:pt x="21600" y="8704"/>
                    <a:pt x="21540" y="9906"/>
                    <a:pt x="21418" y="11066"/>
                  </a:cubicBezTo>
                  <a:cubicBezTo>
                    <a:pt x="21296" y="12225"/>
                    <a:pt x="21112" y="13345"/>
                    <a:pt x="20865" y="14403"/>
                  </a:cubicBezTo>
                  <a:cubicBezTo>
                    <a:pt x="20598" y="15546"/>
                    <a:pt x="20270" y="16568"/>
                    <a:pt x="19890" y="17457"/>
                  </a:cubicBezTo>
                  <a:cubicBezTo>
                    <a:pt x="19510" y="18346"/>
                    <a:pt x="19077" y="19103"/>
                    <a:pt x="18600" y="19717"/>
                  </a:cubicBezTo>
                  <a:cubicBezTo>
                    <a:pt x="18123" y="20330"/>
                    <a:pt x="17602" y="20801"/>
                    <a:pt x="17044" y="21118"/>
                  </a:cubicBezTo>
                  <a:cubicBezTo>
                    <a:pt x="16486" y="21436"/>
                    <a:pt x="15892" y="21600"/>
                    <a:pt x="15270" y="21600"/>
                  </a:cubicBezTo>
                  <a:lnTo>
                    <a:pt x="1426" y="21600"/>
                  </a:lnTo>
                  <a:lnTo>
                    <a:pt x="0" y="11366"/>
                  </a:lnTo>
                  <a:lnTo>
                    <a:pt x="2659" y="4641"/>
                  </a:lnTo>
                  <a:lnTo>
                    <a:pt x="12989" y="4641"/>
                  </a:lnTo>
                  <a:lnTo>
                    <a:pt x="18343" y="7593"/>
                  </a:lnTo>
                  <a:lnTo>
                    <a:pt x="20841" y="0"/>
                  </a:lnTo>
                  <a:close/>
                  <a:moveTo>
                    <a:pt x="20841" y="0"/>
                  </a:moveTo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Freeform: Shape 123"/>
            <p:cNvSpPr/>
            <p:nvPr/>
          </p:nvSpPr>
          <p:spPr bwMode="auto">
            <a:xfrm>
              <a:off x="5146726" y="4238018"/>
              <a:ext cx="1577947" cy="14696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011" y="0"/>
                  </a:lnTo>
                  <a:lnTo>
                    <a:pt x="19849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  <a:moveTo>
                    <a:pt x="0" y="21600"/>
                  </a:move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Freeform: Shape 124"/>
            <p:cNvSpPr/>
            <p:nvPr/>
          </p:nvSpPr>
          <p:spPr bwMode="auto">
            <a:xfrm>
              <a:off x="6591719" y="4238018"/>
              <a:ext cx="944669" cy="3289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922" y="9704"/>
                  </a:moveTo>
                  <a:lnTo>
                    <a:pt x="0" y="0"/>
                  </a:lnTo>
                  <a:lnTo>
                    <a:pt x="15426" y="9825"/>
                  </a:lnTo>
                  <a:lnTo>
                    <a:pt x="21600" y="21600"/>
                  </a:lnTo>
                  <a:lnTo>
                    <a:pt x="2922" y="9704"/>
                  </a:lnTo>
                  <a:close/>
                  <a:moveTo>
                    <a:pt x="2922" y="9704"/>
                  </a:move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Freeform: Shape 125"/>
            <p:cNvSpPr/>
            <p:nvPr/>
          </p:nvSpPr>
          <p:spPr bwMode="auto">
            <a:xfrm>
              <a:off x="7270482" y="4007074"/>
              <a:ext cx="650772" cy="56686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8957" y="21600"/>
                  </a:moveTo>
                  <a:lnTo>
                    <a:pt x="0" y="14735"/>
                  </a:lnTo>
                  <a:lnTo>
                    <a:pt x="10443" y="0"/>
                  </a:lnTo>
                  <a:lnTo>
                    <a:pt x="21600" y="3757"/>
                  </a:lnTo>
                  <a:lnTo>
                    <a:pt x="8957" y="21600"/>
                  </a:lnTo>
                  <a:close/>
                  <a:moveTo>
                    <a:pt x="8957" y="21600"/>
                  </a:move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Freeform: Shape 126"/>
            <p:cNvSpPr/>
            <p:nvPr/>
          </p:nvSpPr>
          <p:spPr bwMode="auto">
            <a:xfrm>
              <a:off x="5192210" y="2110538"/>
              <a:ext cx="678762" cy="34641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0860" y="7702"/>
                  </a:moveTo>
                  <a:lnTo>
                    <a:pt x="21600" y="21600"/>
                  </a:lnTo>
                  <a:lnTo>
                    <a:pt x="4372" y="15238"/>
                  </a:lnTo>
                  <a:lnTo>
                    <a:pt x="0" y="0"/>
                  </a:lnTo>
                  <a:lnTo>
                    <a:pt x="20860" y="7702"/>
                  </a:lnTo>
                  <a:close/>
                  <a:moveTo>
                    <a:pt x="20860" y="7702"/>
                  </a:move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Freeform: Shape 127"/>
            <p:cNvSpPr/>
            <p:nvPr/>
          </p:nvSpPr>
          <p:spPr bwMode="auto">
            <a:xfrm>
              <a:off x="3932651" y="2194517"/>
              <a:ext cx="2022292" cy="3250706"/>
            </a:xfrm>
            <a:custGeom>
              <a:avLst/>
              <a:gdLst>
                <a:gd name="T0" fmla="*/ 0 w 21571"/>
                <a:gd name="T1" fmla="*/ 0 h 21600"/>
                <a:gd name="T2" fmla="*/ 0 w 21571"/>
                <a:gd name="T3" fmla="*/ 0 h 21600"/>
                <a:gd name="T4" fmla="*/ 0 w 21571"/>
                <a:gd name="T5" fmla="*/ 0 h 21600"/>
                <a:gd name="T6" fmla="*/ 0 w 21571"/>
                <a:gd name="T7" fmla="*/ 0 h 21600"/>
                <a:gd name="T8" fmla="*/ 0 w 21571"/>
                <a:gd name="T9" fmla="*/ 0 h 21600"/>
                <a:gd name="T10" fmla="*/ 0 w 21571"/>
                <a:gd name="T11" fmla="*/ 0 h 21600"/>
                <a:gd name="T12" fmla="*/ 0 w 21571"/>
                <a:gd name="T13" fmla="*/ 0 h 21600"/>
                <a:gd name="T14" fmla="*/ 0 w 21571"/>
                <a:gd name="T15" fmla="*/ 0 h 21600"/>
                <a:gd name="T16" fmla="*/ 0 w 21571"/>
                <a:gd name="T17" fmla="*/ 0 h 21600"/>
                <a:gd name="T18" fmla="*/ 0 w 21571"/>
                <a:gd name="T19" fmla="*/ 0 h 21600"/>
                <a:gd name="T20" fmla="*/ 0 w 21571"/>
                <a:gd name="T21" fmla="*/ 0 h 21600"/>
                <a:gd name="T22" fmla="*/ 0 w 21571"/>
                <a:gd name="T23" fmla="*/ 0 h 21600"/>
                <a:gd name="T24" fmla="*/ 0 w 21571"/>
                <a:gd name="T25" fmla="*/ 0 h 21600"/>
                <a:gd name="T26" fmla="*/ 0 w 21571"/>
                <a:gd name="T27" fmla="*/ 0 h 21600"/>
                <a:gd name="T28" fmla="*/ 0 w 21571"/>
                <a:gd name="T29" fmla="*/ 0 h 21600"/>
                <a:gd name="T30" fmla="*/ 0 w 21571"/>
                <a:gd name="T31" fmla="*/ 0 h 2160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1571" h="21600">
                  <a:moveTo>
                    <a:pt x="12991" y="0"/>
                  </a:moveTo>
                  <a:lnTo>
                    <a:pt x="19819" y="804"/>
                  </a:lnTo>
                  <a:lnTo>
                    <a:pt x="21571" y="4643"/>
                  </a:lnTo>
                  <a:lnTo>
                    <a:pt x="13036" y="13865"/>
                  </a:lnTo>
                  <a:lnTo>
                    <a:pt x="7671" y="17284"/>
                  </a:lnTo>
                  <a:lnTo>
                    <a:pt x="10056" y="21600"/>
                  </a:lnTo>
                  <a:cubicBezTo>
                    <a:pt x="9071" y="21589"/>
                    <a:pt x="8131" y="21515"/>
                    <a:pt x="7249" y="21380"/>
                  </a:cubicBezTo>
                  <a:cubicBezTo>
                    <a:pt x="6366" y="21245"/>
                    <a:pt x="5541" y="21050"/>
                    <a:pt x="4786" y="20799"/>
                  </a:cubicBezTo>
                  <a:cubicBezTo>
                    <a:pt x="4030" y="20547"/>
                    <a:pt x="3345" y="20240"/>
                    <a:pt x="2742" y="19880"/>
                  </a:cubicBezTo>
                  <a:cubicBezTo>
                    <a:pt x="2139" y="19521"/>
                    <a:pt x="1619" y="19109"/>
                    <a:pt x="1193" y="18650"/>
                  </a:cubicBezTo>
                  <a:cubicBezTo>
                    <a:pt x="759" y="18181"/>
                    <a:pt x="444" y="17683"/>
                    <a:pt x="247" y="17167"/>
                  </a:cubicBezTo>
                  <a:cubicBezTo>
                    <a:pt x="50" y="16650"/>
                    <a:pt x="-29" y="16115"/>
                    <a:pt x="10" y="15569"/>
                  </a:cubicBezTo>
                  <a:cubicBezTo>
                    <a:pt x="48" y="15024"/>
                    <a:pt x="204" y="14469"/>
                    <a:pt x="477" y="13914"/>
                  </a:cubicBezTo>
                  <a:cubicBezTo>
                    <a:pt x="751" y="13358"/>
                    <a:pt x="1141" y="12802"/>
                    <a:pt x="1647" y="12255"/>
                  </a:cubicBezTo>
                  <a:lnTo>
                    <a:pt x="12991" y="0"/>
                  </a:lnTo>
                  <a:close/>
                  <a:moveTo>
                    <a:pt x="12991" y="0"/>
                  </a:moveTo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Freeform: Shape 128"/>
            <p:cNvSpPr/>
            <p:nvPr/>
          </p:nvSpPr>
          <p:spPr bwMode="auto">
            <a:xfrm>
              <a:off x="5157222" y="2894346"/>
              <a:ext cx="804718" cy="138566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483" y="0"/>
                  </a:moveTo>
                  <a:lnTo>
                    <a:pt x="21600" y="1767"/>
                  </a:lnTo>
                  <a:lnTo>
                    <a:pt x="3858" y="19605"/>
                  </a:lnTo>
                  <a:lnTo>
                    <a:pt x="0" y="21600"/>
                  </a:lnTo>
                  <a:lnTo>
                    <a:pt x="21483" y="0"/>
                  </a:lnTo>
                  <a:close/>
                  <a:moveTo>
                    <a:pt x="21483" y="0"/>
                  </a:move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Freeform: Shape 129"/>
            <p:cNvSpPr/>
            <p:nvPr/>
          </p:nvSpPr>
          <p:spPr bwMode="auto">
            <a:xfrm>
              <a:off x="4653399" y="4154038"/>
              <a:ext cx="647273" cy="6403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6800" y="4307"/>
                  </a:moveTo>
                  <a:lnTo>
                    <a:pt x="21600" y="0"/>
                  </a:lnTo>
                  <a:lnTo>
                    <a:pt x="7725" y="14281"/>
                  </a:lnTo>
                  <a:lnTo>
                    <a:pt x="0" y="21600"/>
                  </a:lnTo>
                  <a:lnTo>
                    <a:pt x="16800" y="4307"/>
                  </a:lnTo>
                  <a:close/>
                  <a:moveTo>
                    <a:pt x="16800" y="4307"/>
                  </a:moveTo>
                </a:path>
              </a:pathLst>
            </a:custGeom>
            <a:solidFill>
              <a:srgbClr val="B619B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Freeform: Shape 130"/>
            <p:cNvSpPr/>
            <p:nvPr/>
          </p:nvSpPr>
          <p:spPr bwMode="auto">
            <a:xfrm>
              <a:off x="5192210" y="1634654"/>
              <a:ext cx="2687059" cy="285530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1600" h="21600">
                  <a:moveTo>
                    <a:pt x="6371" y="0"/>
                  </a:moveTo>
                  <a:cubicBezTo>
                    <a:pt x="7026" y="0"/>
                    <a:pt x="7666" y="89"/>
                    <a:pt x="8281" y="262"/>
                  </a:cubicBezTo>
                  <a:cubicBezTo>
                    <a:pt x="8896" y="434"/>
                    <a:pt x="9488" y="691"/>
                    <a:pt x="10044" y="1024"/>
                  </a:cubicBezTo>
                  <a:cubicBezTo>
                    <a:pt x="10600" y="1358"/>
                    <a:pt x="11122" y="1770"/>
                    <a:pt x="11601" y="2254"/>
                  </a:cubicBezTo>
                  <a:cubicBezTo>
                    <a:pt x="12080" y="2737"/>
                    <a:pt x="12515" y="3293"/>
                    <a:pt x="12897" y="3915"/>
                  </a:cubicBezTo>
                  <a:lnTo>
                    <a:pt x="21600" y="18090"/>
                  </a:lnTo>
                  <a:lnTo>
                    <a:pt x="18629" y="21600"/>
                  </a:lnTo>
                  <a:lnTo>
                    <a:pt x="13362" y="20496"/>
                  </a:lnTo>
                  <a:lnTo>
                    <a:pt x="6933" y="10023"/>
                  </a:lnTo>
                  <a:lnTo>
                    <a:pt x="5294" y="4611"/>
                  </a:lnTo>
                  <a:lnTo>
                    <a:pt x="0" y="3670"/>
                  </a:lnTo>
                  <a:cubicBezTo>
                    <a:pt x="383" y="3086"/>
                    <a:pt x="814" y="2564"/>
                    <a:pt x="1285" y="2111"/>
                  </a:cubicBezTo>
                  <a:cubicBezTo>
                    <a:pt x="1757" y="1657"/>
                    <a:pt x="2268" y="1271"/>
                    <a:pt x="2810" y="959"/>
                  </a:cubicBezTo>
                  <a:cubicBezTo>
                    <a:pt x="3352" y="646"/>
                    <a:pt x="3926" y="406"/>
                    <a:pt x="4522" y="245"/>
                  </a:cubicBezTo>
                  <a:cubicBezTo>
                    <a:pt x="5119" y="83"/>
                    <a:pt x="5738" y="0"/>
                    <a:pt x="6371" y="0"/>
                  </a:cubicBezTo>
                  <a:close/>
                  <a:moveTo>
                    <a:pt x="6371" y="0"/>
                  </a:moveTo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Freeform: Shape 131"/>
            <p:cNvSpPr/>
            <p:nvPr/>
          </p:nvSpPr>
          <p:spPr bwMode="auto">
            <a:xfrm>
              <a:off x="6038913" y="2950333"/>
              <a:ext cx="811716" cy="138566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17571" y="19396"/>
                  </a:lnTo>
                  <a:lnTo>
                    <a:pt x="0" y="1558"/>
                  </a:lnTo>
                  <a:lnTo>
                    <a:pt x="323" y="0"/>
                  </a:lnTo>
                  <a:lnTo>
                    <a:pt x="21600" y="21600"/>
                  </a:lnTo>
                  <a:close/>
                  <a:moveTo>
                    <a:pt x="21600" y="21600"/>
                  </a:move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Freeform: Shape 132"/>
            <p:cNvSpPr/>
            <p:nvPr/>
          </p:nvSpPr>
          <p:spPr bwMode="auto">
            <a:xfrm>
              <a:off x="5849979" y="2250504"/>
              <a:ext cx="202929" cy="81530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8955"/>
                  </a:moveTo>
                  <a:lnTo>
                    <a:pt x="20313" y="21600"/>
                  </a:lnTo>
                  <a:lnTo>
                    <a:pt x="2475" y="5946"/>
                  </a:lnTo>
                  <a:lnTo>
                    <a:pt x="0" y="0"/>
                  </a:lnTo>
                  <a:lnTo>
                    <a:pt x="21600" y="18955"/>
                  </a:lnTo>
                  <a:close/>
                  <a:moveTo>
                    <a:pt x="21600" y="18955"/>
                  </a:move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Freeform: Shape 74"/>
            <p:cNvSpPr/>
            <p:nvPr/>
          </p:nvSpPr>
          <p:spPr bwMode="auto">
            <a:xfrm>
              <a:off x="5998402" y="4593919"/>
              <a:ext cx="325813" cy="589987"/>
            </a:xfrm>
            <a:custGeom>
              <a:avLst/>
              <a:gdLst>
                <a:gd name="T0" fmla="*/ 9619712 w 21600"/>
                <a:gd name="T1" fmla="*/ 9504 h 21599"/>
                <a:gd name="T2" fmla="*/ 9447410 w 21600"/>
                <a:gd name="T3" fmla="*/ 0 h 21599"/>
                <a:gd name="T4" fmla="*/ 9276740 w 21600"/>
                <a:gd name="T5" fmla="*/ 19107 h 21599"/>
                <a:gd name="T6" fmla="*/ 0 w 21600"/>
                <a:gd name="T7" fmla="*/ 55390147 h 21599"/>
                <a:gd name="T8" fmla="*/ 9450782 w 21600"/>
                <a:gd name="T9" fmla="*/ 203223198 h 21599"/>
                <a:gd name="T10" fmla="*/ 18898198 w 21600"/>
                <a:gd name="T11" fmla="*/ 55390147 h 21599"/>
                <a:gd name="T12" fmla="*/ 9619712 w 21600"/>
                <a:gd name="T13" fmla="*/ 9504 h 21599"/>
                <a:gd name="T14" fmla="*/ 9426352 w 21600"/>
                <a:gd name="T15" fmla="*/ 75883052 h 21599"/>
                <a:gd name="T16" fmla="*/ 5176944 w 21600"/>
                <a:gd name="T17" fmla="*/ 50516116 h 21599"/>
                <a:gd name="T18" fmla="*/ 9426352 w 21600"/>
                <a:gd name="T19" fmla="*/ 25150046 h 21599"/>
                <a:gd name="T20" fmla="*/ 13676679 w 21600"/>
                <a:gd name="T21" fmla="*/ 50516116 h 21599"/>
                <a:gd name="T22" fmla="*/ 9426352 w 21600"/>
                <a:gd name="T23" fmla="*/ 75883052 h 21599"/>
                <a:gd name="T24" fmla="*/ 9426352 w 21600"/>
                <a:gd name="T25" fmla="*/ 75883052 h 2159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1600" h="21599">
                  <a:moveTo>
                    <a:pt x="10995" y="1"/>
                  </a:moveTo>
                  <a:cubicBezTo>
                    <a:pt x="10922" y="1"/>
                    <a:pt x="10869" y="-1"/>
                    <a:pt x="10798" y="0"/>
                  </a:cubicBezTo>
                  <a:cubicBezTo>
                    <a:pt x="10738" y="0"/>
                    <a:pt x="10663" y="2"/>
                    <a:pt x="10603" y="2"/>
                  </a:cubicBezTo>
                  <a:cubicBezTo>
                    <a:pt x="4747" y="2"/>
                    <a:pt x="0" y="2672"/>
                    <a:pt x="0" y="5887"/>
                  </a:cubicBezTo>
                  <a:cubicBezTo>
                    <a:pt x="0" y="9103"/>
                    <a:pt x="10802" y="21599"/>
                    <a:pt x="10802" y="21599"/>
                  </a:cubicBezTo>
                  <a:cubicBezTo>
                    <a:pt x="10802" y="21599"/>
                    <a:pt x="21600" y="9092"/>
                    <a:pt x="21600" y="5887"/>
                  </a:cubicBezTo>
                  <a:cubicBezTo>
                    <a:pt x="21599" y="2681"/>
                    <a:pt x="16851" y="1"/>
                    <a:pt x="10995" y="1"/>
                  </a:cubicBezTo>
                  <a:close/>
                  <a:moveTo>
                    <a:pt x="10774" y="8065"/>
                  </a:moveTo>
                  <a:cubicBezTo>
                    <a:pt x="8091" y="8065"/>
                    <a:pt x="5917" y="6858"/>
                    <a:pt x="5917" y="5369"/>
                  </a:cubicBezTo>
                  <a:cubicBezTo>
                    <a:pt x="5917" y="3880"/>
                    <a:pt x="8091" y="2673"/>
                    <a:pt x="10774" y="2673"/>
                  </a:cubicBezTo>
                  <a:cubicBezTo>
                    <a:pt x="13457" y="2673"/>
                    <a:pt x="15632" y="3880"/>
                    <a:pt x="15632" y="5369"/>
                  </a:cubicBezTo>
                  <a:cubicBezTo>
                    <a:pt x="15632" y="6858"/>
                    <a:pt x="13457" y="8065"/>
                    <a:pt x="10774" y="8065"/>
                  </a:cubicBezTo>
                  <a:close/>
                  <a:moveTo>
                    <a:pt x="10774" y="8065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30" name="Group 2"/>
            <p:cNvGrpSpPr/>
            <p:nvPr/>
          </p:nvGrpSpPr>
          <p:grpSpPr>
            <a:xfrm>
              <a:off x="4632888" y="3295523"/>
              <a:ext cx="598790" cy="400661"/>
              <a:chOff x="4632888" y="3295523"/>
              <a:chExt cx="598790" cy="400661"/>
            </a:xfrm>
          </p:grpSpPr>
          <p:sp>
            <p:nvSpPr>
              <p:cNvPr id="38" name="Freeform: Shape 83"/>
              <p:cNvSpPr/>
              <p:nvPr/>
            </p:nvSpPr>
            <p:spPr bwMode="auto">
              <a:xfrm>
                <a:off x="5036197" y="3320116"/>
                <a:ext cx="195481" cy="3494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375" y="21600"/>
                    </a:moveTo>
                    <a:cubicBezTo>
                      <a:pt x="21510" y="21380"/>
                      <a:pt x="21600" y="21148"/>
                      <a:pt x="21600" y="20904"/>
                    </a:cubicBezTo>
                    <a:lnTo>
                      <a:pt x="21600" y="662"/>
                    </a:lnTo>
                    <a:cubicBezTo>
                      <a:pt x="21600" y="430"/>
                      <a:pt x="21516" y="210"/>
                      <a:pt x="21395" y="0"/>
                    </a:cubicBezTo>
                    <a:lnTo>
                      <a:pt x="0" y="10182"/>
                    </a:lnTo>
                    <a:lnTo>
                      <a:pt x="21375" y="21600"/>
                    </a:lnTo>
                    <a:close/>
                    <a:moveTo>
                      <a:pt x="21375" y="2160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84"/>
              <p:cNvSpPr/>
              <p:nvPr/>
            </p:nvSpPr>
            <p:spPr bwMode="auto">
              <a:xfrm>
                <a:off x="4657580" y="3295523"/>
                <a:ext cx="542203" cy="22953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600" h="21600">
                    <a:moveTo>
                      <a:pt x="10800" y="21600"/>
                    </a:moveTo>
                    <a:lnTo>
                      <a:pt x="12831" y="17713"/>
                    </a:lnTo>
                    <a:lnTo>
                      <a:pt x="13858" y="15745"/>
                    </a:lnTo>
                    <a:lnTo>
                      <a:pt x="21600" y="151"/>
                    </a:lnTo>
                    <a:cubicBezTo>
                      <a:pt x="21473" y="62"/>
                      <a:pt x="21341" y="0"/>
                      <a:pt x="21202" y="0"/>
                    </a:cubicBezTo>
                    <a:lnTo>
                      <a:pt x="399" y="0"/>
                    </a:lnTo>
                    <a:cubicBezTo>
                      <a:pt x="260" y="0"/>
                      <a:pt x="127" y="62"/>
                      <a:pt x="0" y="152"/>
                    </a:cubicBezTo>
                    <a:lnTo>
                      <a:pt x="7747" y="15753"/>
                    </a:lnTo>
                    <a:lnTo>
                      <a:pt x="8774" y="17722"/>
                    </a:lnTo>
                    <a:lnTo>
                      <a:pt x="10800" y="21600"/>
                    </a:lnTo>
                    <a:close/>
                    <a:moveTo>
                      <a:pt x="10800" y="2160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Freeform: Shape 85"/>
              <p:cNvSpPr/>
              <p:nvPr/>
            </p:nvSpPr>
            <p:spPr bwMode="auto">
              <a:xfrm>
                <a:off x="4657580" y="3508662"/>
                <a:ext cx="541174" cy="1875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1600" h="21600">
                    <a:moveTo>
                      <a:pt x="21217" y="21600"/>
                    </a:moveTo>
                    <a:cubicBezTo>
                      <a:pt x="21351" y="21600"/>
                      <a:pt x="21478" y="21530"/>
                      <a:pt x="21600" y="21429"/>
                    </a:cubicBezTo>
                    <a:lnTo>
                      <a:pt x="13810" y="0"/>
                    </a:lnTo>
                    <a:lnTo>
                      <a:pt x="10799" y="7018"/>
                    </a:lnTo>
                    <a:lnTo>
                      <a:pt x="7793" y="11"/>
                    </a:lnTo>
                    <a:lnTo>
                      <a:pt x="0" y="21430"/>
                    </a:lnTo>
                    <a:cubicBezTo>
                      <a:pt x="122" y="21529"/>
                      <a:pt x="249" y="21600"/>
                      <a:pt x="382" y="21600"/>
                    </a:cubicBezTo>
                    <a:lnTo>
                      <a:pt x="21217" y="21600"/>
                    </a:lnTo>
                    <a:close/>
                    <a:moveTo>
                      <a:pt x="21217" y="2160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86"/>
              <p:cNvSpPr/>
              <p:nvPr/>
            </p:nvSpPr>
            <p:spPr bwMode="auto">
              <a:xfrm>
                <a:off x="4632888" y="3320116"/>
                <a:ext cx="195481" cy="3494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05" y="0"/>
                    </a:moveTo>
                    <a:cubicBezTo>
                      <a:pt x="84" y="210"/>
                      <a:pt x="0" y="430"/>
                      <a:pt x="0" y="662"/>
                    </a:cubicBezTo>
                    <a:lnTo>
                      <a:pt x="0" y="20904"/>
                    </a:lnTo>
                    <a:cubicBezTo>
                      <a:pt x="0" y="21149"/>
                      <a:pt x="90" y="21380"/>
                      <a:pt x="224" y="21600"/>
                    </a:cubicBezTo>
                    <a:lnTo>
                      <a:pt x="21600" y="10187"/>
                    </a:lnTo>
                    <a:lnTo>
                      <a:pt x="205" y="0"/>
                    </a:lnTo>
                    <a:close/>
                    <a:moveTo>
                      <a:pt x="205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1" name="Group 3"/>
            <p:cNvGrpSpPr/>
            <p:nvPr/>
          </p:nvGrpSpPr>
          <p:grpSpPr>
            <a:xfrm>
              <a:off x="6535249" y="2975376"/>
              <a:ext cx="589987" cy="594386"/>
              <a:chOff x="6535249" y="2975376"/>
              <a:chExt cx="589987" cy="594386"/>
            </a:xfrm>
          </p:grpSpPr>
          <p:sp>
            <p:nvSpPr>
              <p:cNvPr id="32" name="Freeform: Shape 77"/>
              <p:cNvSpPr/>
              <p:nvPr/>
            </p:nvSpPr>
            <p:spPr bwMode="auto">
              <a:xfrm>
                <a:off x="6535249" y="2975376"/>
                <a:ext cx="589987" cy="59438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0"/>
                    </a:cubicBezTo>
                    <a:cubicBezTo>
                      <a:pt x="21600" y="4835"/>
                      <a:pt x="16765" y="0"/>
                      <a:pt x="10800" y="0"/>
                    </a:cubicBezTo>
                    <a:close/>
                    <a:moveTo>
                      <a:pt x="10800" y="19800"/>
                    </a:moveTo>
                    <a:cubicBezTo>
                      <a:pt x="5837" y="19800"/>
                      <a:pt x="1800" y="15763"/>
                      <a:pt x="1800" y="10800"/>
                    </a:cubicBezTo>
                    <a:cubicBezTo>
                      <a:pt x="1800" y="5837"/>
                      <a:pt x="5837" y="1800"/>
                      <a:pt x="10800" y="1800"/>
                    </a:cubicBezTo>
                    <a:cubicBezTo>
                      <a:pt x="15763" y="1800"/>
                      <a:pt x="19800" y="5837"/>
                      <a:pt x="19800" y="10800"/>
                    </a:cubicBezTo>
                    <a:cubicBezTo>
                      <a:pt x="19800" y="15763"/>
                      <a:pt x="15763" y="19800"/>
                      <a:pt x="10800" y="19800"/>
                    </a:cubicBezTo>
                    <a:close/>
                    <a:moveTo>
                      <a:pt x="10800" y="1980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Freeform: Shape 78"/>
              <p:cNvSpPr/>
              <p:nvPr/>
            </p:nvSpPr>
            <p:spPr bwMode="auto">
              <a:xfrm>
                <a:off x="6699134" y="3330357"/>
                <a:ext cx="76821" cy="7739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13150" y="0"/>
                    </a:moveTo>
                    <a:lnTo>
                      <a:pt x="0" y="21600"/>
                    </a:lnTo>
                    <a:lnTo>
                      <a:pt x="21600" y="8456"/>
                    </a:lnTo>
                    <a:lnTo>
                      <a:pt x="19944" y="1652"/>
                    </a:lnTo>
                    <a:lnTo>
                      <a:pt x="13150" y="0"/>
                    </a:lnTo>
                    <a:close/>
                    <a:moveTo>
                      <a:pt x="1315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Freeform: Shape 79"/>
              <p:cNvSpPr/>
              <p:nvPr/>
            </p:nvSpPr>
            <p:spPr bwMode="auto">
              <a:xfrm>
                <a:off x="6699134" y="3140483"/>
                <a:ext cx="76821" cy="7739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19946" y="19945"/>
                    </a:moveTo>
                    <a:lnTo>
                      <a:pt x="21600" y="13146"/>
                    </a:lnTo>
                    <a:lnTo>
                      <a:pt x="0" y="0"/>
                    </a:lnTo>
                    <a:lnTo>
                      <a:pt x="13149" y="21600"/>
                    </a:lnTo>
                    <a:lnTo>
                      <a:pt x="19946" y="19945"/>
                    </a:lnTo>
                    <a:close/>
                    <a:moveTo>
                      <a:pt x="19946" y="19945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Freeform: Shape 80"/>
              <p:cNvSpPr/>
              <p:nvPr/>
            </p:nvSpPr>
            <p:spPr bwMode="auto">
              <a:xfrm>
                <a:off x="6887602" y="3330357"/>
                <a:ext cx="76821" cy="7739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1656" y="1653"/>
                    </a:moveTo>
                    <a:lnTo>
                      <a:pt x="0" y="8456"/>
                    </a:lnTo>
                    <a:lnTo>
                      <a:pt x="21600" y="21600"/>
                    </a:lnTo>
                    <a:lnTo>
                      <a:pt x="8447" y="0"/>
                    </a:lnTo>
                    <a:lnTo>
                      <a:pt x="1656" y="1653"/>
                    </a:lnTo>
                    <a:close/>
                    <a:moveTo>
                      <a:pt x="1656" y="1653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Freeform: Shape 81"/>
              <p:cNvSpPr/>
              <p:nvPr/>
            </p:nvSpPr>
            <p:spPr bwMode="auto">
              <a:xfrm>
                <a:off x="6887602" y="3140483"/>
                <a:ext cx="76821" cy="7739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8453" y="21600"/>
                    </a:moveTo>
                    <a:lnTo>
                      <a:pt x="21600" y="0"/>
                    </a:lnTo>
                    <a:lnTo>
                      <a:pt x="0" y="13149"/>
                    </a:lnTo>
                    <a:lnTo>
                      <a:pt x="1649" y="19943"/>
                    </a:lnTo>
                    <a:lnTo>
                      <a:pt x="8453" y="21600"/>
                    </a:lnTo>
                    <a:close/>
                    <a:moveTo>
                      <a:pt x="8453" y="2160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Freeform: Shape 82"/>
              <p:cNvSpPr/>
              <p:nvPr/>
            </p:nvSpPr>
            <p:spPr bwMode="auto">
              <a:xfrm>
                <a:off x="6608997" y="3048642"/>
                <a:ext cx="445563" cy="44991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1600" h="21600">
                    <a:moveTo>
                      <a:pt x="12911" y="8688"/>
                    </a:moveTo>
                    <a:lnTo>
                      <a:pt x="10802" y="0"/>
                    </a:lnTo>
                    <a:lnTo>
                      <a:pt x="8686" y="8688"/>
                    </a:lnTo>
                    <a:lnTo>
                      <a:pt x="0" y="10800"/>
                    </a:lnTo>
                    <a:lnTo>
                      <a:pt x="8686" y="12912"/>
                    </a:lnTo>
                    <a:lnTo>
                      <a:pt x="10802" y="21600"/>
                    </a:lnTo>
                    <a:lnTo>
                      <a:pt x="12915" y="12912"/>
                    </a:lnTo>
                    <a:lnTo>
                      <a:pt x="21600" y="10800"/>
                    </a:lnTo>
                    <a:lnTo>
                      <a:pt x="12911" y="8688"/>
                    </a:lnTo>
                    <a:close/>
                    <a:moveTo>
                      <a:pt x="10800" y="11860"/>
                    </a:moveTo>
                    <a:cubicBezTo>
                      <a:pt x="10218" y="11860"/>
                      <a:pt x="9746" y="11388"/>
                      <a:pt x="9746" y="10807"/>
                    </a:cubicBezTo>
                    <a:cubicBezTo>
                      <a:pt x="9746" y="10224"/>
                      <a:pt x="10218" y="9752"/>
                      <a:pt x="10800" y="9752"/>
                    </a:cubicBezTo>
                    <a:cubicBezTo>
                      <a:pt x="11382" y="9752"/>
                      <a:pt x="11854" y="10224"/>
                      <a:pt x="11854" y="10807"/>
                    </a:cubicBezTo>
                    <a:cubicBezTo>
                      <a:pt x="11854" y="11388"/>
                      <a:pt x="11382" y="11860"/>
                      <a:pt x="10800" y="11860"/>
                    </a:cubicBezTo>
                    <a:close/>
                    <a:moveTo>
                      <a:pt x="10800" y="1186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1833094" y="2049599"/>
            <a:ext cx="1826174" cy="363855"/>
            <a:chOff x="1833094" y="2049599"/>
            <a:chExt cx="1826174" cy="363855"/>
          </a:xfrm>
        </p:grpSpPr>
        <p:cxnSp>
          <p:nvCxnSpPr>
            <p:cNvPr id="7" name="Connector: Elbow 138"/>
            <p:cNvCxnSpPr/>
            <p:nvPr/>
          </p:nvCxnSpPr>
          <p:spPr>
            <a:xfrm rot="10800000" flipV="1">
              <a:off x="2756967" y="2049599"/>
              <a:ext cx="902301" cy="244918"/>
            </a:xfrm>
            <a:prstGeom prst="bentConnector3">
              <a:avLst>
                <a:gd name="adj1" fmla="val 50000"/>
              </a:avLst>
            </a:prstGeom>
            <a:ln w="12700" cmpd="sng">
              <a:solidFill>
                <a:schemeClr val="accent2"/>
              </a:solidFill>
              <a:prstDash val="sysDash"/>
              <a:headEnd type="none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36"/>
            <p:cNvSpPr txBox="1"/>
            <p:nvPr/>
          </p:nvSpPr>
          <p:spPr>
            <a:xfrm>
              <a:off x="1833094" y="2171519"/>
              <a:ext cx="859155" cy="241935"/>
            </a:xfrm>
            <a:prstGeom prst="rect">
              <a:avLst/>
            </a:prstGeom>
          </p:spPr>
          <p:txBody>
            <a:bodyPr vert="horz" wrap="none" lIns="144000" tIns="0" rIns="144000" bIns="0" anchor="ctr">
              <a:normAutofit/>
            </a:bodyPr>
            <a:lstStyle/>
            <a:p>
              <a:pPr algn="r">
                <a:spcBef>
                  <a:spcPct val="0"/>
                </a:spcBef>
              </a:pPr>
              <a:r>
                <a:rPr lang="zh-CN" altLang="en-US" sz="1400" b="1" dirty="0">
                  <a:solidFill>
                    <a:schemeClr val="accent2"/>
                  </a:solidFill>
                </a:rPr>
                <a:t>售票系统数据流程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343234" y="2083341"/>
            <a:ext cx="2117090" cy="1481280"/>
            <a:chOff x="5343234" y="2083341"/>
            <a:chExt cx="2117090" cy="1481280"/>
          </a:xfrm>
        </p:grpSpPr>
        <p:cxnSp>
          <p:nvCxnSpPr>
            <p:cNvPr id="5" name="Connector: Elbow 136"/>
            <p:cNvCxnSpPr/>
            <p:nvPr/>
          </p:nvCxnSpPr>
          <p:spPr>
            <a:xfrm>
              <a:off x="5343234" y="2083341"/>
              <a:ext cx="1034742" cy="391685"/>
            </a:xfrm>
            <a:prstGeom prst="bentConnector3">
              <a:avLst>
                <a:gd name="adj1" fmla="val 50000"/>
              </a:avLst>
            </a:prstGeom>
            <a:ln w="12700" cmpd="sng">
              <a:solidFill>
                <a:schemeClr val="accent3"/>
              </a:solidFill>
              <a:prstDash val="sysDash"/>
              <a:headEnd type="none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or: Elbow 137"/>
            <p:cNvCxnSpPr/>
            <p:nvPr/>
          </p:nvCxnSpPr>
          <p:spPr>
            <a:xfrm flipV="1">
              <a:off x="5997649" y="3210005"/>
              <a:ext cx="368393" cy="354616"/>
            </a:xfrm>
            <a:prstGeom prst="bentConnector3">
              <a:avLst>
                <a:gd name="adj1" fmla="val 50000"/>
              </a:avLst>
            </a:prstGeom>
            <a:ln w="12700" cmpd="sng">
              <a:solidFill>
                <a:schemeClr val="accent1"/>
              </a:solidFill>
              <a:prstDash val="sysDash"/>
              <a:headEnd type="none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39"/>
            <p:cNvSpPr txBox="1"/>
            <p:nvPr/>
          </p:nvSpPr>
          <p:spPr>
            <a:xfrm>
              <a:off x="6540209" y="2298606"/>
              <a:ext cx="920115" cy="378460"/>
            </a:xfrm>
            <a:prstGeom prst="rect">
              <a:avLst/>
            </a:prstGeom>
          </p:spPr>
          <p:txBody>
            <a:bodyPr vert="horz" wrap="none" lIns="144000" tIns="0" rIns="144000" bIns="0" anchor="ctr">
              <a:norm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1400" b="1">
                  <a:solidFill>
                    <a:schemeClr val="accent3"/>
                  </a:solidFill>
                </a:rPr>
                <a:t>统计系统数据流程</a:t>
              </a:r>
              <a:endParaRPr lang="en-US" altLang="zh-CN" sz="1400" b="1">
                <a:solidFill>
                  <a:schemeClr val="accent3"/>
                </a:solidFill>
              </a:endParaRPr>
            </a:p>
          </p:txBody>
        </p:sp>
        <p:sp>
          <p:nvSpPr>
            <p:cNvPr id="11" name="TextBox 42"/>
            <p:cNvSpPr txBox="1"/>
            <p:nvPr/>
          </p:nvSpPr>
          <p:spPr>
            <a:xfrm>
              <a:off x="6540209" y="3091721"/>
              <a:ext cx="920115" cy="252730"/>
            </a:xfrm>
            <a:prstGeom prst="rect">
              <a:avLst/>
            </a:prstGeom>
          </p:spPr>
          <p:txBody>
            <a:bodyPr vert="horz" wrap="none" lIns="144000" tIns="0" rIns="144000" bIns="0" anchor="ctr">
              <a:norm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1400" b="1">
                  <a:solidFill>
                    <a:schemeClr val="accent1"/>
                  </a:solidFill>
                </a:rPr>
                <a:t>查询系统数据流程</a:t>
              </a:r>
            </a:p>
          </p:txBody>
        </p:sp>
      </p:grpSp>
      <p:sp>
        <p:nvSpPr>
          <p:cNvPr id="42" name="Title 1"/>
          <p:cNvSpPr txBox="1"/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GB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系统数据流程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638107" y="1312584"/>
            <a:ext cx="1583591" cy="910064"/>
            <a:chOff x="1455987" y="1255434"/>
            <a:chExt cx="1583591" cy="910064"/>
          </a:xfrm>
        </p:grpSpPr>
        <p:grpSp>
          <p:nvGrpSpPr>
            <p:cNvPr id="21" name="Group 19"/>
            <p:cNvGrpSpPr/>
            <p:nvPr/>
          </p:nvGrpSpPr>
          <p:grpSpPr>
            <a:xfrm>
              <a:off x="1455987" y="1255434"/>
              <a:ext cx="1583591" cy="910064"/>
              <a:chOff x="3467100" y="1293813"/>
              <a:chExt cx="1881188" cy="1081087"/>
            </a:xfrm>
          </p:grpSpPr>
          <p:sp>
            <p:nvSpPr>
              <p:cNvPr id="40" name="Freeform: Shape 6"/>
              <p:cNvSpPr/>
              <p:nvPr/>
            </p:nvSpPr>
            <p:spPr bwMode="auto">
              <a:xfrm>
                <a:off x="3467100" y="2106613"/>
                <a:ext cx="1881188" cy="268287"/>
              </a:xfrm>
              <a:custGeom>
                <a:avLst/>
                <a:gdLst>
                  <a:gd name="T0" fmla="*/ 0 w 1185"/>
                  <a:gd name="T1" fmla="*/ 77 h 169"/>
                  <a:gd name="T2" fmla="*/ 203 w 1185"/>
                  <a:gd name="T3" fmla="*/ 0 h 169"/>
                  <a:gd name="T4" fmla="*/ 1185 w 1185"/>
                  <a:gd name="T5" fmla="*/ 120 h 169"/>
                  <a:gd name="T6" fmla="*/ 1004 w 1185"/>
                  <a:gd name="T7" fmla="*/ 169 h 169"/>
                  <a:gd name="T8" fmla="*/ 0 w 1185"/>
                  <a:gd name="T9" fmla="*/ 77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5" h="169">
                    <a:moveTo>
                      <a:pt x="0" y="77"/>
                    </a:moveTo>
                    <a:lnTo>
                      <a:pt x="203" y="0"/>
                    </a:lnTo>
                    <a:lnTo>
                      <a:pt x="1185" y="120"/>
                    </a:lnTo>
                    <a:lnTo>
                      <a:pt x="1004" y="169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7"/>
              <p:cNvSpPr/>
              <p:nvPr/>
            </p:nvSpPr>
            <p:spPr bwMode="auto">
              <a:xfrm>
                <a:off x="3467100" y="1293813"/>
                <a:ext cx="322263" cy="935037"/>
              </a:xfrm>
              <a:custGeom>
                <a:avLst/>
                <a:gdLst>
                  <a:gd name="T0" fmla="*/ 203 w 203"/>
                  <a:gd name="T1" fmla="*/ 512 h 589"/>
                  <a:gd name="T2" fmla="*/ 203 w 203"/>
                  <a:gd name="T3" fmla="*/ 0 h 589"/>
                  <a:gd name="T4" fmla="*/ 0 w 203"/>
                  <a:gd name="T5" fmla="*/ 273 h 589"/>
                  <a:gd name="T6" fmla="*/ 0 w 203"/>
                  <a:gd name="T7" fmla="*/ 589 h 589"/>
                  <a:gd name="T8" fmla="*/ 203 w 203"/>
                  <a:gd name="T9" fmla="*/ 512 h 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589">
                    <a:moveTo>
                      <a:pt x="203" y="512"/>
                    </a:moveTo>
                    <a:lnTo>
                      <a:pt x="203" y="0"/>
                    </a:lnTo>
                    <a:lnTo>
                      <a:pt x="0" y="273"/>
                    </a:lnTo>
                    <a:lnTo>
                      <a:pt x="0" y="589"/>
                    </a:lnTo>
                    <a:lnTo>
                      <a:pt x="203" y="512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Freeform: Shape 8"/>
              <p:cNvSpPr/>
              <p:nvPr/>
            </p:nvSpPr>
            <p:spPr bwMode="auto">
              <a:xfrm>
                <a:off x="3789363" y="1293813"/>
                <a:ext cx="1558925" cy="1003300"/>
              </a:xfrm>
              <a:custGeom>
                <a:avLst/>
                <a:gdLst>
                  <a:gd name="T0" fmla="*/ 0 w 982"/>
                  <a:gd name="T1" fmla="*/ 0 h 632"/>
                  <a:gd name="T2" fmla="*/ 982 w 982"/>
                  <a:gd name="T3" fmla="*/ 344 h 632"/>
                  <a:gd name="T4" fmla="*/ 982 w 982"/>
                  <a:gd name="T5" fmla="*/ 632 h 632"/>
                  <a:gd name="T6" fmla="*/ 0 w 982"/>
                  <a:gd name="T7" fmla="*/ 512 h 632"/>
                  <a:gd name="T8" fmla="*/ 0 w 982"/>
                  <a:gd name="T9" fmla="*/ 0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632">
                    <a:moveTo>
                      <a:pt x="0" y="0"/>
                    </a:moveTo>
                    <a:lnTo>
                      <a:pt x="982" y="344"/>
                    </a:lnTo>
                    <a:lnTo>
                      <a:pt x="982" y="632"/>
                    </a:lnTo>
                    <a:lnTo>
                      <a:pt x="0" y="512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Oval 32"/>
            <p:cNvSpPr/>
            <p:nvPr/>
          </p:nvSpPr>
          <p:spPr>
            <a:xfrm>
              <a:off x="2649870" y="1676366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29" name="Freeform: Shape 36"/>
            <p:cNvSpPr/>
            <p:nvPr/>
          </p:nvSpPr>
          <p:spPr bwMode="auto">
            <a:xfrm>
              <a:off x="1859277" y="1528371"/>
              <a:ext cx="269003" cy="269074"/>
            </a:xfrm>
            <a:custGeom>
              <a:avLst/>
              <a:gdLst>
                <a:gd name="T0" fmla="*/ 239 w 480"/>
                <a:gd name="T1" fmla="*/ 0 h 480"/>
                <a:gd name="T2" fmla="*/ 239 w 480"/>
                <a:gd name="T3" fmla="*/ 0 h 480"/>
                <a:gd name="T4" fmla="*/ 0 w 480"/>
                <a:gd name="T5" fmla="*/ 248 h 480"/>
                <a:gd name="T6" fmla="*/ 239 w 480"/>
                <a:gd name="T7" fmla="*/ 479 h 480"/>
                <a:gd name="T8" fmla="*/ 479 w 480"/>
                <a:gd name="T9" fmla="*/ 240 h 480"/>
                <a:gd name="T10" fmla="*/ 239 w 480"/>
                <a:gd name="T11" fmla="*/ 0 h 480"/>
                <a:gd name="T12" fmla="*/ 239 w 480"/>
                <a:gd name="T13" fmla="*/ 426 h 480"/>
                <a:gd name="T14" fmla="*/ 239 w 480"/>
                <a:gd name="T15" fmla="*/ 426 h 480"/>
                <a:gd name="T16" fmla="*/ 53 w 480"/>
                <a:gd name="T17" fmla="*/ 248 h 480"/>
                <a:gd name="T18" fmla="*/ 239 w 480"/>
                <a:gd name="T19" fmla="*/ 53 h 480"/>
                <a:gd name="T20" fmla="*/ 426 w 480"/>
                <a:gd name="T21" fmla="*/ 240 h 480"/>
                <a:gd name="T22" fmla="*/ 239 w 480"/>
                <a:gd name="T23" fmla="*/ 426 h 480"/>
                <a:gd name="T24" fmla="*/ 123 w 480"/>
                <a:gd name="T25" fmla="*/ 354 h 480"/>
                <a:gd name="T26" fmla="*/ 123 w 480"/>
                <a:gd name="T27" fmla="*/ 354 h 480"/>
                <a:gd name="T28" fmla="*/ 283 w 480"/>
                <a:gd name="T29" fmla="*/ 293 h 480"/>
                <a:gd name="T30" fmla="*/ 354 w 480"/>
                <a:gd name="T31" fmla="*/ 124 h 480"/>
                <a:gd name="T32" fmla="*/ 186 w 480"/>
                <a:gd name="T33" fmla="*/ 195 h 480"/>
                <a:gd name="T34" fmla="*/ 123 w 480"/>
                <a:gd name="T35" fmla="*/ 354 h 480"/>
                <a:gd name="T36" fmla="*/ 213 w 480"/>
                <a:gd name="T37" fmla="*/ 213 h 480"/>
                <a:gd name="T38" fmla="*/ 213 w 480"/>
                <a:gd name="T39" fmla="*/ 213 h 480"/>
                <a:gd name="T40" fmla="*/ 310 w 480"/>
                <a:gd name="T41" fmla="*/ 169 h 480"/>
                <a:gd name="T42" fmla="*/ 266 w 480"/>
                <a:gd name="T43" fmla="*/ 266 h 480"/>
                <a:gd name="T44" fmla="*/ 213 w 480"/>
                <a:gd name="T45" fmla="*/ 266 h 480"/>
                <a:gd name="T46" fmla="*/ 213 w 480"/>
                <a:gd name="T47" fmla="*/ 213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0" h="480">
                  <a:moveTo>
                    <a:pt x="239" y="0"/>
                  </a:moveTo>
                  <a:lnTo>
                    <a:pt x="239" y="0"/>
                  </a:lnTo>
                  <a:cubicBezTo>
                    <a:pt x="107" y="9"/>
                    <a:pt x="0" y="115"/>
                    <a:pt x="0" y="248"/>
                  </a:cubicBezTo>
                  <a:cubicBezTo>
                    <a:pt x="0" y="372"/>
                    <a:pt x="107" y="479"/>
                    <a:pt x="239" y="479"/>
                  </a:cubicBezTo>
                  <a:cubicBezTo>
                    <a:pt x="372" y="479"/>
                    <a:pt x="479" y="372"/>
                    <a:pt x="479" y="240"/>
                  </a:cubicBezTo>
                  <a:cubicBezTo>
                    <a:pt x="479" y="107"/>
                    <a:pt x="363" y="0"/>
                    <a:pt x="239" y="0"/>
                  </a:cubicBezTo>
                  <a:close/>
                  <a:moveTo>
                    <a:pt x="239" y="426"/>
                  </a:moveTo>
                  <a:lnTo>
                    <a:pt x="239" y="426"/>
                  </a:lnTo>
                  <a:cubicBezTo>
                    <a:pt x="142" y="434"/>
                    <a:pt x="53" y="346"/>
                    <a:pt x="53" y="248"/>
                  </a:cubicBezTo>
                  <a:cubicBezTo>
                    <a:pt x="53" y="142"/>
                    <a:pt x="133" y="53"/>
                    <a:pt x="239" y="53"/>
                  </a:cubicBezTo>
                  <a:cubicBezTo>
                    <a:pt x="336" y="53"/>
                    <a:pt x="426" y="133"/>
                    <a:pt x="426" y="240"/>
                  </a:cubicBezTo>
                  <a:cubicBezTo>
                    <a:pt x="426" y="346"/>
                    <a:pt x="345" y="426"/>
                    <a:pt x="239" y="426"/>
                  </a:cubicBezTo>
                  <a:close/>
                  <a:moveTo>
                    <a:pt x="123" y="354"/>
                  </a:moveTo>
                  <a:lnTo>
                    <a:pt x="123" y="354"/>
                  </a:lnTo>
                  <a:cubicBezTo>
                    <a:pt x="123" y="354"/>
                    <a:pt x="239" y="337"/>
                    <a:pt x="283" y="293"/>
                  </a:cubicBezTo>
                  <a:cubicBezTo>
                    <a:pt x="336" y="240"/>
                    <a:pt x="354" y="124"/>
                    <a:pt x="354" y="124"/>
                  </a:cubicBezTo>
                  <a:cubicBezTo>
                    <a:pt x="354" y="124"/>
                    <a:pt x="239" y="142"/>
                    <a:pt x="186" y="195"/>
                  </a:cubicBezTo>
                  <a:cubicBezTo>
                    <a:pt x="142" y="240"/>
                    <a:pt x="123" y="354"/>
                    <a:pt x="123" y="354"/>
                  </a:cubicBezTo>
                  <a:close/>
                  <a:moveTo>
                    <a:pt x="213" y="213"/>
                  </a:moveTo>
                  <a:lnTo>
                    <a:pt x="213" y="213"/>
                  </a:lnTo>
                  <a:cubicBezTo>
                    <a:pt x="239" y="195"/>
                    <a:pt x="274" y="178"/>
                    <a:pt x="310" y="169"/>
                  </a:cubicBezTo>
                  <a:cubicBezTo>
                    <a:pt x="301" y="204"/>
                    <a:pt x="283" y="248"/>
                    <a:pt x="266" y="266"/>
                  </a:cubicBezTo>
                  <a:cubicBezTo>
                    <a:pt x="248" y="275"/>
                    <a:pt x="230" y="275"/>
                    <a:pt x="213" y="266"/>
                  </a:cubicBezTo>
                  <a:cubicBezTo>
                    <a:pt x="204" y="248"/>
                    <a:pt x="204" y="231"/>
                    <a:pt x="213" y="2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70875" y="2008136"/>
            <a:ext cx="1706538" cy="831218"/>
            <a:chOff x="1611005" y="1924951"/>
            <a:chExt cx="1706538" cy="831218"/>
          </a:xfrm>
        </p:grpSpPr>
        <p:grpSp>
          <p:nvGrpSpPr>
            <p:cNvPr id="23" name="Group 18"/>
            <p:cNvGrpSpPr/>
            <p:nvPr/>
          </p:nvGrpSpPr>
          <p:grpSpPr>
            <a:xfrm>
              <a:off x="1611005" y="1924951"/>
              <a:ext cx="1706538" cy="831218"/>
              <a:chOff x="3651250" y="2089150"/>
              <a:chExt cx="2027238" cy="987425"/>
            </a:xfrm>
          </p:grpSpPr>
          <p:sp>
            <p:nvSpPr>
              <p:cNvPr id="35" name="Freeform: Shape 9"/>
              <p:cNvSpPr/>
              <p:nvPr/>
            </p:nvSpPr>
            <p:spPr bwMode="auto">
              <a:xfrm>
                <a:off x="3651250" y="2089150"/>
                <a:ext cx="2027238" cy="862012"/>
              </a:xfrm>
              <a:custGeom>
                <a:avLst/>
                <a:gdLst>
                  <a:gd name="T0" fmla="*/ 1216 w 1277"/>
                  <a:gd name="T1" fmla="*/ 0 h 543"/>
                  <a:gd name="T2" fmla="*/ 0 w 1277"/>
                  <a:gd name="T3" fmla="*/ 194 h 543"/>
                  <a:gd name="T4" fmla="*/ 52 w 1277"/>
                  <a:gd name="T5" fmla="*/ 543 h 543"/>
                  <a:gd name="T6" fmla="*/ 1277 w 1277"/>
                  <a:gd name="T7" fmla="*/ 342 h 543"/>
                  <a:gd name="T8" fmla="*/ 1216 w 1277"/>
                  <a:gd name="T9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7" h="543">
                    <a:moveTo>
                      <a:pt x="1216" y="0"/>
                    </a:moveTo>
                    <a:lnTo>
                      <a:pt x="0" y="194"/>
                    </a:lnTo>
                    <a:lnTo>
                      <a:pt x="52" y="543"/>
                    </a:lnTo>
                    <a:lnTo>
                      <a:pt x="1277" y="342"/>
                    </a:lnTo>
                    <a:lnTo>
                      <a:pt x="1216" y="0"/>
                    </a:lnTo>
                    <a:close/>
                  </a:path>
                </a:pathLst>
              </a:cu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Freeform: Shape 10"/>
              <p:cNvSpPr/>
              <p:nvPr/>
            </p:nvSpPr>
            <p:spPr bwMode="auto">
              <a:xfrm>
                <a:off x="3733800" y="2632075"/>
                <a:ext cx="1944688" cy="444500"/>
              </a:xfrm>
              <a:custGeom>
                <a:avLst/>
                <a:gdLst>
                  <a:gd name="T0" fmla="*/ 1225 w 1225"/>
                  <a:gd name="T1" fmla="*/ 0 h 280"/>
                  <a:gd name="T2" fmla="*/ 0 w 1225"/>
                  <a:gd name="T3" fmla="*/ 201 h 280"/>
                  <a:gd name="T4" fmla="*/ 118 w 1225"/>
                  <a:gd name="T5" fmla="*/ 280 h 280"/>
                  <a:gd name="T6" fmla="*/ 1026 w 1225"/>
                  <a:gd name="T7" fmla="*/ 99 h 280"/>
                  <a:gd name="T8" fmla="*/ 1225 w 1225"/>
                  <a:gd name="T9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5" h="280">
                    <a:moveTo>
                      <a:pt x="1225" y="0"/>
                    </a:moveTo>
                    <a:lnTo>
                      <a:pt x="0" y="201"/>
                    </a:lnTo>
                    <a:lnTo>
                      <a:pt x="118" y="280"/>
                    </a:lnTo>
                    <a:lnTo>
                      <a:pt x="1026" y="99"/>
                    </a:lnTo>
                    <a:lnTo>
                      <a:pt x="1225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790321" y="2093156"/>
              <a:ext cx="1325948" cy="399126"/>
              <a:chOff x="1790321" y="2093156"/>
              <a:chExt cx="1325948" cy="399126"/>
            </a:xfrm>
          </p:grpSpPr>
          <p:sp>
            <p:nvSpPr>
              <p:cNvPr id="26" name="Oval 33"/>
              <p:cNvSpPr/>
              <p:nvPr/>
            </p:nvSpPr>
            <p:spPr>
              <a:xfrm>
                <a:off x="1790321" y="2221602"/>
                <a:ext cx="270680" cy="2706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 fontScale="55000" lnSpcReduction="20000"/>
              </a:bodyPr>
              <a:lstStyle/>
              <a:p>
                <a:pPr algn="ctr"/>
                <a:endParaRPr lang="ar-SA" sz="1400" b="1"/>
              </a:p>
            </p:txBody>
          </p:sp>
          <p:sp>
            <p:nvSpPr>
              <p:cNvPr id="30" name="Freeform: Shape 37"/>
              <p:cNvSpPr/>
              <p:nvPr/>
            </p:nvSpPr>
            <p:spPr bwMode="auto">
              <a:xfrm>
                <a:off x="2880891" y="2093156"/>
                <a:ext cx="235378" cy="233459"/>
              </a:xfrm>
              <a:custGeom>
                <a:avLst/>
                <a:gdLst>
                  <a:gd name="T0" fmla="*/ 381 w 417"/>
                  <a:gd name="T1" fmla="*/ 203 h 417"/>
                  <a:gd name="T2" fmla="*/ 381 w 417"/>
                  <a:gd name="T3" fmla="*/ 203 h 417"/>
                  <a:gd name="T4" fmla="*/ 416 w 417"/>
                  <a:gd name="T5" fmla="*/ 141 h 417"/>
                  <a:gd name="T6" fmla="*/ 408 w 417"/>
                  <a:gd name="T7" fmla="*/ 106 h 417"/>
                  <a:gd name="T8" fmla="*/ 337 w 417"/>
                  <a:gd name="T9" fmla="*/ 79 h 417"/>
                  <a:gd name="T10" fmla="*/ 319 w 417"/>
                  <a:gd name="T11" fmla="*/ 17 h 417"/>
                  <a:gd name="T12" fmla="*/ 275 w 417"/>
                  <a:gd name="T13" fmla="*/ 0 h 417"/>
                  <a:gd name="T14" fmla="*/ 213 w 417"/>
                  <a:gd name="T15" fmla="*/ 35 h 417"/>
                  <a:gd name="T16" fmla="*/ 151 w 417"/>
                  <a:gd name="T17" fmla="*/ 0 h 417"/>
                  <a:gd name="T18" fmla="*/ 107 w 417"/>
                  <a:gd name="T19" fmla="*/ 17 h 417"/>
                  <a:gd name="T20" fmla="*/ 89 w 417"/>
                  <a:gd name="T21" fmla="*/ 79 h 417"/>
                  <a:gd name="T22" fmla="*/ 18 w 417"/>
                  <a:gd name="T23" fmla="*/ 106 h 417"/>
                  <a:gd name="T24" fmla="*/ 0 w 417"/>
                  <a:gd name="T25" fmla="*/ 141 h 417"/>
                  <a:gd name="T26" fmla="*/ 44 w 417"/>
                  <a:gd name="T27" fmla="*/ 203 h 417"/>
                  <a:gd name="T28" fmla="*/ 0 w 417"/>
                  <a:gd name="T29" fmla="*/ 275 h 417"/>
                  <a:gd name="T30" fmla="*/ 18 w 417"/>
                  <a:gd name="T31" fmla="*/ 310 h 417"/>
                  <a:gd name="T32" fmla="*/ 89 w 417"/>
                  <a:gd name="T33" fmla="*/ 328 h 417"/>
                  <a:gd name="T34" fmla="*/ 107 w 417"/>
                  <a:gd name="T35" fmla="*/ 398 h 417"/>
                  <a:gd name="T36" fmla="*/ 151 w 417"/>
                  <a:gd name="T37" fmla="*/ 416 h 417"/>
                  <a:gd name="T38" fmla="*/ 213 w 417"/>
                  <a:gd name="T39" fmla="*/ 372 h 417"/>
                  <a:gd name="T40" fmla="*/ 275 w 417"/>
                  <a:gd name="T41" fmla="*/ 416 h 417"/>
                  <a:gd name="T42" fmla="*/ 319 w 417"/>
                  <a:gd name="T43" fmla="*/ 398 h 417"/>
                  <a:gd name="T44" fmla="*/ 337 w 417"/>
                  <a:gd name="T45" fmla="*/ 328 h 417"/>
                  <a:gd name="T46" fmla="*/ 408 w 417"/>
                  <a:gd name="T47" fmla="*/ 310 h 417"/>
                  <a:gd name="T48" fmla="*/ 416 w 417"/>
                  <a:gd name="T49" fmla="*/ 265 h 417"/>
                  <a:gd name="T50" fmla="*/ 381 w 417"/>
                  <a:gd name="T51" fmla="*/ 203 h 417"/>
                  <a:gd name="T52" fmla="*/ 213 w 417"/>
                  <a:gd name="T53" fmla="*/ 292 h 417"/>
                  <a:gd name="T54" fmla="*/ 213 w 417"/>
                  <a:gd name="T55" fmla="*/ 292 h 417"/>
                  <a:gd name="T56" fmla="*/ 125 w 417"/>
                  <a:gd name="T57" fmla="*/ 203 h 417"/>
                  <a:gd name="T58" fmla="*/ 213 w 417"/>
                  <a:gd name="T59" fmla="*/ 115 h 417"/>
                  <a:gd name="T60" fmla="*/ 301 w 417"/>
                  <a:gd name="T61" fmla="*/ 203 h 417"/>
                  <a:gd name="T62" fmla="*/ 213 w 417"/>
                  <a:gd name="T63" fmla="*/ 292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17" h="417">
                    <a:moveTo>
                      <a:pt x="381" y="203"/>
                    </a:moveTo>
                    <a:lnTo>
                      <a:pt x="381" y="203"/>
                    </a:lnTo>
                    <a:cubicBezTo>
                      <a:pt x="381" y="177"/>
                      <a:pt x="399" y="159"/>
                      <a:pt x="416" y="141"/>
                    </a:cubicBezTo>
                    <a:cubicBezTo>
                      <a:pt x="416" y="132"/>
                      <a:pt x="408" y="115"/>
                      <a:pt x="408" y="106"/>
                    </a:cubicBezTo>
                    <a:cubicBezTo>
                      <a:pt x="372" y="115"/>
                      <a:pt x="354" y="97"/>
                      <a:pt x="337" y="79"/>
                    </a:cubicBezTo>
                    <a:cubicBezTo>
                      <a:pt x="319" y="62"/>
                      <a:pt x="310" y="44"/>
                      <a:pt x="319" y="17"/>
                    </a:cubicBezTo>
                    <a:cubicBezTo>
                      <a:pt x="310" y="9"/>
                      <a:pt x="293" y="0"/>
                      <a:pt x="275" y="0"/>
                    </a:cubicBezTo>
                    <a:cubicBezTo>
                      <a:pt x="266" y="17"/>
                      <a:pt x="240" y="35"/>
                      <a:pt x="213" y="35"/>
                    </a:cubicBezTo>
                    <a:cubicBezTo>
                      <a:pt x="187" y="35"/>
                      <a:pt x="160" y="17"/>
                      <a:pt x="151" y="0"/>
                    </a:cubicBezTo>
                    <a:cubicBezTo>
                      <a:pt x="133" y="0"/>
                      <a:pt x="116" y="9"/>
                      <a:pt x="107" y="17"/>
                    </a:cubicBezTo>
                    <a:cubicBezTo>
                      <a:pt x="116" y="44"/>
                      <a:pt x="107" y="62"/>
                      <a:pt x="89" y="79"/>
                    </a:cubicBezTo>
                    <a:cubicBezTo>
                      <a:pt x="72" y="97"/>
                      <a:pt x="44" y="115"/>
                      <a:pt x="18" y="106"/>
                    </a:cubicBezTo>
                    <a:cubicBezTo>
                      <a:pt x="18" y="115"/>
                      <a:pt x="9" y="132"/>
                      <a:pt x="0" y="141"/>
                    </a:cubicBezTo>
                    <a:cubicBezTo>
                      <a:pt x="27" y="159"/>
                      <a:pt x="44" y="177"/>
                      <a:pt x="44" y="203"/>
                    </a:cubicBezTo>
                    <a:cubicBezTo>
                      <a:pt x="44" y="230"/>
                      <a:pt x="27" y="256"/>
                      <a:pt x="0" y="275"/>
                    </a:cubicBezTo>
                    <a:cubicBezTo>
                      <a:pt x="9" y="283"/>
                      <a:pt x="18" y="301"/>
                      <a:pt x="18" y="310"/>
                    </a:cubicBezTo>
                    <a:cubicBezTo>
                      <a:pt x="44" y="310"/>
                      <a:pt x="72" y="310"/>
                      <a:pt x="89" y="328"/>
                    </a:cubicBezTo>
                    <a:cubicBezTo>
                      <a:pt x="107" y="345"/>
                      <a:pt x="116" y="372"/>
                      <a:pt x="107" y="398"/>
                    </a:cubicBezTo>
                    <a:cubicBezTo>
                      <a:pt x="116" y="407"/>
                      <a:pt x="133" y="407"/>
                      <a:pt x="151" y="416"/>
                    </a:cubicBezTo>
                    <a:cubicBezTo>
                      <a:pt x="160" y="389"/>
                      <a:pt x="187" y="372"/>
                      <a:pt x="213" y="372"/>
                    </a:cubicBezTo>
                    <a:cubicBezTo>
                      <a:pt x="240" y="372"/>
                      <a:pt x="266" y="389"/>
                      <a:pt x="275" y="416"/>
                    </a:cubicBezTo>
                    <a:cubicBezTo>
                      <a:pt x="293" y="407"/>
                      <a:pt x="310" y="407"/>
                      <a:pt x="319" y="398"/>
                    </a:cubicBezTo>
                    <a:cubicBezTo>
                      <a:pt x="310" y="372"/>
                      <a:pt x="319" y="345"/>
                      <a:pt x="337" y="328"/>
                    </a:cubicBezTo>
                    <a:cubicBezTo>
                      <a:pt x="354" y="310"/>
                      <a:pt x="372" y="301"/>
                      <a:pt x="408" y="310"/>
                    </a:cubicBezTo>
                    <a:cubicBezTo>
                      <a:pt x="408" y="292"/>
                      <a:pt x="416" y="283"/>
                      <a:pt x="416" y="265"/>
                    </a:cubicBezTo>
                    <a:cubicBezTo>
                      <a:pt x="399" y="256"/>
                      <a:pt x="381" y="230"/>
                      <a:pt x="381" y="203"/>
                    </a:cubicBezTo>
                    <a:close/>
                    <a:moveTo>
                      <a:pt x="213" y="292"/>
                    </a:moveTo>
                    <a:lnTo>
                      <a:pt x="213" y="292"/>
                    </a:lnTo>
                    <a:cubicBezTo>
                      <a:pt x="160" y="292"/>
                      <a:pt x="125" y="256"/>
                      <a:pt x="125" y="203"/>
                    </a:cubicBezTo>
                    <a:cubicBezTo>
                      <a:pt x="125" y="159"/>
                      <a:pt x="160" y="115"/>
                      <a:pt x="213" y="115"/>
                    </a:cubicBezTo>
                    <a:cubicBezTo>
                      <a:pt x="266" y="115"/>
                      <a:pt x="301" y="159"/>
                      <a:pt x="301" y="203"/>
                    </a:cubicBezTo>
                    <a:cubicBezTo>
                      <a:pt x="301" y="256"/>
                      <a:pt x="266" y="292"/>
                      <a:pt x="213" y="2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611569" y="2575800"/>
            <a:ext cx="1662437" cy="497128"/>
            <a:chOff x="1458659" y="2653270"/>
            <a:chExt cx="1662437" cy="497128"/>
          </a:xfrm>
        </p:grpSpPr>
        <p:grpSp>
          <p:nvGrpSpPr>
            <p:cNvPr id="24" name="Group 17"/>
            <p:cNvGrpSpPr/>
            <p:nvPr/>
          </p:nvGrpSpPr>
          <p:grpSpPr>
            <a:xfrm>
              <a:off x="1458659" y="2653270"/>
              <a:ext cx="1662437" cy="497128"/>
              <a:chOff x="3470275" y="2954338"/>
              <a:chExt cx="1974851" cy="590550"/>
            </a:xfrm>
          </p:grpSpPr>
          <p:sp>
            <p:nvSpPr>
              <p:cNvPr id="33" name="Freeform: Shape 11"/>
              <p:cNvSpPr/>
              <p:nvPr/>
            </p:nvSpPr>
            <p:spPr bwMode="auto">
              <a:xfrm>
                <a:off x="3470275" y="2954338"/>
                <a:ext cx="1912938" cy="590550"/>
              </a:xfrm>
              <a:custGeom>
                <a:avLst/>
                <a:gdLst>
                  <a:gd name="T0" fmla="*/ 0 w 1205"/>
                  <a:gd name="T1" fmla="*/ 25 h 372"/>
                  <a:gd name="T2" fmla="*/ 1205 w 1205"/>
                  <a:gd name="T3" fmla="*/ 0 h 372"/>
                  <a:gd name="T4" fmla="*/ 1205 w 1205"/>
                  <a:gd name="T5" fmla="*/ 372 h 372"/>
                  <a:gd name="T6" fmla="*/ 0 w 1205"/>
                  <a:gd name="T7" fmla="*/ 350 h 372"/>
                  <a:gd name="T8" fmla="*/ 0 w 1205"/>
                  <a:gd name="T9" fmla="*/ 25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5" h="372">
                    <a:moveTo>
                      <a:pt x="0" y="25"/>
                    </a:moveTo>
                    <a:lnTo>
                      <a:pt x="1205" y="0"/>
                    </a:lnTo>
                    <a:lnTo>
                      <a:pt x="1205" y="372"/>
                    </a:lnTo>
                    <a:lnTo>
                      <a:pt x="0" y="350"/>
                    </a:lnTo>
                    <a:lnTo>
                      <a:pt x="0" y="25"/>
                    </a:lnTo>
                    <a:close/>
                  </a:path>
                </a:pathLst>
              </a:cu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Freeform: Shape 12"/>
              <p:cNvSpPr/>
              <p:nvPr/>
            </p:nvSpPr>
            <p:spPr bwMode="auto">
              <a:xfrm>
                <a:off x="5383213" y="2954338"/>
                <a:ext cx="61913" cy="590550"/>
              </a:xfrm>
              <a:custGeom>
                <a:avLst/>
                <a:gdLst>
                  <a:gd name="T0" fmla="*/ 0 w 39"/>
                  <a:gd name="T1" fmla="*/ 0 h 372"/>
                  <a:gd name="T2" fmla="*/ 39 w 39"/>
                  <a:gd name="T3" fmla="*/ 34 h 372"/>
                  <a:gd name="T4" fmla="*/ 39 w 39"/>
                  <a:gd name="T5" fmla="*/ 347 h 372"/>
                  <a:gd name="T6" fmla="*/ 0 w 39"/>
                  <a:gd name="T7" fmla="*/ 372 h 372"/>
                  <a:gd name="T8" fmla="*/ 0 w 39"/>
                  <a:gd name="T9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72">
                    <a:moveTo>
                      <a:pt x="0" y="0"/>
                    </a:moveTo>
                    <a:lnTo>
                      <a:pt x="39" y="34"/>
                    </a:lnTo>
                    <a:lnTo>
                      <a:pt x="39" y="347"/>
                    </a:lnTo>
                    <a:lnTo>
                      <a:pt x="0" y="3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7" name="Oval 34"/>
            <p:cNvSpPr/>
            <p:nvPr/>
          </p:nvSpPr>
          <p:spPr>
            <a:xfrm>
              <a:off x="2720430" y="2766839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31" name="Freeform: Shape 38"/>
            <p:cNvSpPr/>
            <p:nvPr/>
          </p:nvSpPr>
          <p:spPr bwMode="auto">
            <a:xfrm>
              <a:off x="1698039" y="2771137"/>
              <a:ext cx="239335" cy="259181"/>
            </a:xfrm>
            <a:custGeom>
              <a:avLst/>
              <a:gdLst>
                <a:gd name="T0" fmla="*/ 327 w 426"/>
                <a:gd name="T1" fmla="*/ 186 h 462"/>
                <a:gd name="T2" fmla="*/ 327 w 426"/>
                <a:gd name="T3" fmla="*/ 186 h 462"/>
                <a:gd name="T4" fmla="*/ 150 w 426"/>
                <a:gd name="T5" fmla="*/ 18 h 462"/>
                <a:gd name="T6" fmla="*/ 97 w 426"/>
                <a:gd name="T7" fmla="*/ 10 h 462"/>
                <a:gd name="T8" fmla="*/ 70 w 426"/>
                <a:gd name="T9" fmla="*/ 54 h 462"/>
                <a:gd name="T10" fmla="*/ 35 w 426"/>
                <a:gd name="T11" fmla="*/ 293 h 462"/>
                <a:gd name="T12" fmla="*/ 26 w 426"/>
                <a:gd name="T13" fmla="*/ 408 h 462"/>
                <a:gd name="T14" fmla="*/ 248 w 426"/>
                <a:gd name="T15" fmla="*/ 417 h 462"/>
                <a:gd name="T16" fmla="*/ 407 w 426"/>
                <a:gd name="T17" fmla="*/ 266 h 462"/>
                <a:gd name="T18" fmla="*/ 327 w 426"/>
                <a:gd name="T19" fmla="*/ 186 h 462"/>
                <a:gd name="T20" fmla="*/ 238 w 426"/>
                <a:gd name="T21" fmla="*/ 391 h 462"/>
                <a:gd name="T22" fmla="*/ 238 w 426"/>
                <a:gd name="T23" fmla="*/ 391 h 462"/>
                <a:gd name="T24" fmla="*/ 53 w 426"/>
                <a:gd name="T25" fmla="*/ 391 h 462"/>
                <a:gd name="T26" fmla="*/ 194 w 426"/>
                <a:gd name="T27" fmla="*/ 284 h 462"/>
                <a:gd name="T28" fmla="*/ 372 w 426"/>
                <a:gd name="T29" fmla="*/ 275 h 462"/>
                <a:gd name="T30" fmla="*/ 238 w 426"/>
                <a:gd name="T31" fmla="*/ 391 h 462"/>
                <a:gd name="T32" fmla="*/ 203 w 426"/>
                <a:gd name="T33" fmla="*/ 301 h 462"/>
                <a:gd name="T34" fmla="*/ 203 w 426"/>
                <a:gd name="T35" fmla="*/ 301 h 462"/>
                <a:gd name="T36" fmla="*/ 97 w 426"/>
                <a:gd name="T37" fmla="*/ 363 h 462"/>
                <a:gd name="T38" fmla="*/ 167 w 426"/>
                <a:gd name="T39" fmla="*/ 363 h 462"/>
                <a:gd name="T40" fmla="*/ 221 w 426"/>
                <a:gd name="T41" fmla="*/ 293 h 462"/>
                <a:gd name="T42" fmla="*/ 221 w 426"/>
                <a:gd name="T43" fmla="*/ 293 h 462"/>
                <a:gd name="T44" fmla="*/ 203 w 426"/>
                <a:gd name="T45" fmla="*/ 301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6" h="462">
                  <a:moveTo>
                    <a:pt x="327" y="186"/>
                  </a:moveTo>
                  <a:lnTo>
                    <a:pt x="327" y="186"/>
                  </a:lnTo>
                  <a:cubicBezTo>
                    <a:pt x="274" y="63"/>
                    <a:pt x="238" y="18"/>
                    <a:pt x="150" y="18"/>
                  </a:cubicBezTo>
                  <a:cubicBezTo>
                    <a:pt x="114" y="18"/>
                    <a:pt x="123" y="0"/>
                    <a:pt x="97" y="10"/>
                  </a:cubicBezTo>
                  <a:cubicBezTo>
                    <a:pt x="70" y="18"/>
                    <a:pt x="97" y="27"/>
                    <a:pt x="70" y="54"/>
                  </a:cubicBezTo>
                  <a:cubicBezTo>
                    <a:pt x="0" y="107"/>
                    <a:pt x="8" y="169"/>
                    <a:pt x="35" y="293"/>
                  </a:cubicBezTo>
                  <a:cubicBezTo>
                    <a:pt x="53" y="346"/>
                    <a:pt x="8" y="354"/>
                    <a:pt x="26" y="408"/>
                  </a:cubicBezTo>
                  <a:cubicBezTo>
                    <a:pt x="35" y="444"/>
                    <a:pt x="141" y="461"/>
                    <a:pt x="248" y="417"/>
                  </a:cubicBezTo>
                  <a:cubicBezTo>
                    <a:pt x="354" y="382"/>
                    <a:pt x="425" y="301"/>
                    <a:pt x="407" y="266"/>
                  </a:cubicBezTo>
                  <a:cubicBezTo>
                    <a:pt x="389" y="213"/>
                    <a:pt x="354" y="239"/>
                    <a:pt x="327" y="186"/>
                  </a:cubicBezTo>
                  <a:close/>
                  <a:moveTo>
                    <a:pt x="238" y="391"/>
                  </a:moveTo>
                  <a:lnTo>
                    <a:pt x="238" y="391"/>
                  </a:lnTo>
                  <a:cubicBezTo>
                    <a:pt x="141" y="426"/>
                    <a:pt x="61" y="399"/>
                    <a:pt x="53" y="391"/>
                  </a:cubicBezTo>
                  <a:cubicBezTo>
                    <a:pt x="53" y="382"/>
                    <a:pt x="88" y="319"/>
                    <a:pt x="194" y="284"/>
                  </a:cubicBezTo>
                  <a:cubicBezTo>
                    <a:pt x="310" y="239"/>
                    <a:pt x="372" y="257"/>
                    <a:pt x="372" y="275"/>
                  </a:cubicBezTo>
                  <a:cubicBezTo>
                    <a:pt x="380" y="284"/>
                    <a:pt x="336" y="354"/>
                    <a:pt x="238" y="391"/>
                  </a:cubicBezTo>
                  <a:close/>
                  <a:moveTo>
                    <a:pt x="203" y="301"/>
                  </a:moveTo>
                  <a:lnTo>
                    <a:pt x="203" y="301"/>
                  </a:lnTo>
                  <a:cubicBezTo>
                    <a:pt x="150" y="319"/>
                    <a:pt x="123" y="337"/>
                    <a:pt x="97" y="363"/>
                  </a:cubicBezTo>
                  <a:cubicBezTo>
                    <a:pt x="114" y="373"/>
                    <a:pt x="141" y="382"/>
                    <a:pt x="167" y="363"/>
                  </a:cubicBezTo>
                  <a:cubicBezTo>
                    <a:pt x="212" y="354"/>
                    <a:pt x="230" y="319"/>
                    <a:pt x="221" y="293"/>
                  </a:cubicBezTo>
                  <a:lnTo>
                    <a:pt x="221" y="293"/>
                  </a:lnTo>
                  <a:cubicBezTo>
                    <a:pt x="221" y="293"/>
                    <a:pt x="212" y="301"/>
                    <a:pt x="203" y="3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30886" y="3023478"/>
            <a:ext cx="1646400" cy="787119"/>
            <a:chOff x="1643076" y="3100948"/>
            <a:chExt cx="1646400" cy="787119"/>
          </a:xfrm>
        </p:grpSpPr>
        <p:grpSp>
          <p:nvGrpSpPr>
            <p:cNvPr id="22" name="Group 16"/>
            <p:cNvGrpSpPr/>
            <p:nvPr/>
          </p:nvGrpSpPr>
          <p:grpSpPr>
            <a:xfrm>
              <a:off x="1643076" y="3100948"/>
              <a:ext cx="1646400" cy="787119"/>
              <a:chOff x="3689350" y="3486150"/>
              <a:chExt cx="1955800" cy="935038"/>
            </a:xfrm>
          </p:grpSpPr>
          <p:sp>
            <p:nvSpPr>
              <p:cNvPr id="37" name="Freeform: Shape 13"/>
              <p:cNvSpPr/>
              <p:nvPr/>
            </p:nvSpPr>
            <p:spPr bwMode="auto">
              <a:xfrm>
                <a:off x="3689350" y="3486150"/>
                <a:ext cx="1863725" cy="365125"/>
              </a:xfrm>
              <a:custGeom>
                <a:avLst/>
                <a:gdLst>
                  <a:gd name="T0" fmla="*/ 1174 w 1174"/>
                  <a:gd name="T1" fmla="*/ 37 h 230"/>
                  <a:gd name="T2" fmla="*/ 114 w 1174"/>
                  <a:gd name="T3" fmla="*/ 230 h 230"/>
                  <a:gd name="T4" fmla="*/ 0 w 1174"/>
                  <a:gd name="T5" fmla="*/ 171 h 230"/>
                  <a:gd name="T6" fmla="*/ 993 w 1174"/>
                  <a:gd name="T7" fmla="*/ 0 h 230"/>
                  <a:gd name="T8" fmla="*/ 1174 w 1174"/>
                  <a:gd name="T9" fmla="*/ 37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4" h="230">
                    <a:moveTo>
                      <a:pt x="1174" y="37"/>
                    </a:moveTo>
                    <a:lnTo>
                      <a:pt x="114" y="230"/>
                    </a:lnTo>
                    <a:lnTo>
                      <a:pt x="0" y="171"/>
                    </a:lnTo>
                    <a:lnTo>
                      <a:pt x="993" y="0"/>
                    </a:lnTo>
                    <a:lnTo>
                      <a:pt x="1174" y="37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Freeform: Shape 14"/>
              <p:cNvSpPr/>
              <p:nvPr/>
            </p:nvSpPr>
            <p:spPr bwMode="auto">
              <a:xfrm>
                <a:off x="3870325" y="3544888"/>
                <a:ext cx="1774825" cy="876300"/>
              </a:xfrm>
              <a:custGeom>
                <a:avLst/>
                <a:gdLst>
                  <a:gd name="T0" fmla="*/ 0 w 1118"/>
                  <a:gd name="T1" fmla="*/ 193 h 552"/>
                  <a:gd name="T2" fmla="*/ 52 w 1118"/>
                  <a:gd name="T3" fmla="*/ 552 h 552"/>
                  <a:gd name="T4" fmla="*/ 1118 w 1118"/>
                  <a:gd name="T5" fmla="*/ 313 h 552"/>
                  <a:gd name="T6" fmla="*/ 1060 w 1118"/>
                  <a:gd name="T7" fmla="*/ 0 h 552"/>
                  <a:gd name="T8" fmla="*/ 0 w 1118"/>
                  <a:gd name="T9" fmla="*/ 193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8" h="552">
                    <a:moveTo>
                      <a:pt x="0" y="193"/>
                    </a:moveTo>
                    <a:lnTo>
                      <a:pt x="52" y="552"/>
                    </a:lnTo>
                    <a:lnTo>
                      <a:pt x="1118" y="313"/>
                    </a:lnTo>
                    <a:lnTo>
                      <a:pt x="1060" y="0"/>
                    </a:lnTo>
                    <a:lnTo>
                      <a:pt x="0" y="193"/>
                    </a:ln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15"/>
              <p:cNvSpPr/>
              <p:nvPr/>
            </p:nvSpPr>
            <p:spPr bwMode="auto">
              <a:xfrm>
                <a:off x="3689350" y="3757613"/>
                <a:ext cx="263525" cy="663575"/>
              </a:xfrm>
              <a:custGeom>
                <a:avLst/>
                <a:gdLst>
                  <a:gd name="T0" fmla="*/ 0 w 166"/>
                  <a:gd name="T1" fmla="*/ 0 h 418"/>
                  <a:gd name="T2" fmla="*/ 114 w 166"/>
                  <a:gd name="T3" fmla="*/ 59 h 418"/>
                  <a:gd name="T4" fmla="*/ 166 w 166"/>
                  <a:gd name="T5" fmla="*/ 418 h 418"/>
                  <a:gd name="T6" fmla="*/ 50 w 166"/>
                  <a:gd name="T7" fmla="*/ 311 h 418"/>
                  <a:gd name="T8" fmla="*/ 0 w 166"/>
                  <a:gd name="T9" fmla="*/ 0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418">
                    <a:moveTo>
                      <a:pt x="0" y="0"/>
                    </a:moveTo>
                    <a:lnTo>
                      <a:pt x="114" y="59"/>
                    </a:lnTo>
                    <a:lnTo>
                      <a:pt x="166" y="418"/>
                    </a:lnTo>
                    <a:lnTo>
                      <a:pt x="50" y="3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8" name="Oval 35"/>
            <p:cNvSpPr/>
            <p:nvPr/>
          </p:nvSpPr>
          <p:spPr>
            <a:xfrm>
              <a:off x="1969929" y="3459610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32" name="Freeform: Shape 39"/>
            <p:cNvSpPr/>
            <p:nvPr/>
          </p:nvSpPr>
          <p:spPr bwMode="auto">
            <a:xfrm>
              <a:off x="2881491" y="3277710"/>
              <a:ext cx="259114" cy="229506"/>
            </a:xfrm>
            <a:custGeom>
              <a:avLst/>
              <a:gdLst>
                <a:gd name="T0" fmla="*/ 451 w 461"/>
                <a:gd name="T1" fmla="*/ 213 h 409"/>
                <a:gd name="T2" fmla="*/ 451 w 461"/>
                <a:gd name="T3" fmla="*/ 213 h 409"/>
                <a:gd name="T4" fmla="*/ 247 w 461"/>
                <a:gd name="T5" fmla="*/ 17 h 409"/>
                <a:gd name="T6" fmla="*/ 212 w 461"/>
                <a:gd name="T7" fmla="*/ 17 h 409"/>
                <a:gd name="T8" fmla="*/ 9 w 461"/>
                <a:gd name="T9" fmla="*/ 213 h 409"/>
                <a:gd name="T10" fmla="*/ 18 w 461"/>
                <a:gd name="T11" fmla="*/ 230 h 409"/>
                <a:gd name="T12" fmla="*/ 62 w 461"/>
                <a:gd name="T13" fmla="*/ 230 h 409"/>
                <a:gd name="T14" fmla="*/ 62 w 461"/>
                <a:gd name="T15" fmla="*/ 390 h 409"/>
                <a:gd name="T16" fmla="*/ 79 w 461"/>
                <a:gd name="T17" fmla="*/ 408 h 409"/>
                <a:gd name="T18" fmla="*/ 177 w 461"/>
                <a:gd name="T19" fmla="*/ 408 h 409"/>
                <a:gd name="T20" fmla="*/ 177 w 461"/>
                <a:gd name="T21" fmla="*/ 248 h 409"/>
                <a:gd name="T22" fmla="*/ 283 w 461"/>
                <a:gd name="T23" fmla="*/ 248 h 409"/>
                <a:gd name="T24" fmla="*/ 283 w 461"/>
                <a:gd name="T25" fmla="*/ 408 h 409"/>
                <a:gd name="T26" fmla="*/ 381 w 461"/>
                <a:gd name="T27" fmla="*/ 408 h 409"/>
                <a:gd name="T28" fmla="*/ 398 w 461"/>
                <a:gd name="T29" fmla="*/ 390 h 409"/>
                <a:gd name="T30" fmla="*/ 398 w 461"/>
                <a:gd name="T31" fmla="*/ 230 h 409"/>
                <a:gd name="T32" fmla="*/ 443 w 461"/>
                <a:gd name="T33" fmla="*/ 230 h 409"/>
                <a:gd name="T34" fmla="*/ 451 w 461"/>
                <a:gd name="T35" fmla="*/ 213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1" h="409">
                  <a:moveTo>
                    <a:pt x="451" y="213"/>
                  </a:moveTo>
                  <a:lnTo>
                    <a:pt x="451" y="213"/>
                  </a:lnTo>
                  <a:cubicBezTo>
                    <a:pt x="247" y="17"/>
                    <a:pt x="247" y="17"/>
                    <a:pt x="247" y="17"/>
                  </a:cubicBezTo>
                  <a:cubicBezTo>
                    <a:pt x="238" y="0"/>
                    <a:pt x="221" y="0"/>
                    <a:pt x="212" y="17"/>
                  </a:cubicBezTo>
                  <a:cubicBezTo>
                    <a:pt x="9" y="213"/>
                    <a:pt x="9" y="213"/>
                    <a:pt x="9" y="213"/>
                  </a:cubicBezTo>
                  <a:cubicBezTo>
                    <a:pt x="0" y="221"/>
                    <a:pt x="9" y="230"/>
                    <a:pt x="18" y="230"/>
                  </a:cubicBezTo>
                  <a:cubicBezTo>
                    <a:pt x="62" y="230"/>
                    <a:pt x="62" y="230"/>
                    <a:pt x="62" y="230"/>
                  </a:cubicBezTo>
                  <a:cubicBezTo>
                    <a:pt x="62" y="390"/>
                    <a:pt x="62" y="390"/>
                    <a:pt x="62" y="390"/>
                  </a:cubicBezTo>
                  <a:cubicBezTo>
                    <a:pt x="62" y="399"/>
                    <a:pt x="62" y="408"/>
                    <a:pt x="79" y="408"/>
                  </a:cubicBezTo>
                  <a:cubicBezTo>
                    <a:pt x="177" y="408"/>
                    <a:pt x="177" y="408"/>
                    <a:pt x="177" y="408"/>
                  </a:cubicBezTo>
                  <a:cubicBezTo>
                    <a:pt x="177" y="248"/>
                    <a:pt x="177" y="248"/>
                    <a:pt x="177" y="248"/>
                  </a:cubicBezTo>
                  <a:cubicBezTo>
                    <a:pt x="283" y="248"/>
                    <a:pt x="283" y="248"/>
                    <a:pt x="283" y="248"/>
                  </a:cubicBezTo>
                  <a:cubicBezTo>
                    <a:pt x="283" y="408"/>
                    <a:pt x="283" y="408"/>
                    <a:pt x="283" y="408"/>
                  </a:cubicBezTo>
                  <a:cubicBezTo>
                    <a:pt x="381" y="408"/>
                    <a:pt x="381" y="408"/>
                    <a:pt x="381" y="408"/>
                  </a:cubicBezTo>
                  <a:cubicBezTo>
                    <a:pt x="398" y="408"/>
                    <a:pt x="398" y="399"/>
                    <a:pt x="398" y="390"/>
                  </a:cubicBezTo>
                  <a:cubicBezTo>
                    <a:pt x="398" y="230"/>
                    <a:pt x="398" y="230"/>
                    <a:pt x="398" y="230"/>
                  </a:cubicBezTo>
                  <a:cubicBezTo>
                    <a:pt x="443" y="230"/>
                    <a:pt x="443" y="230"/>
                    <a:pt x="443" y="230"/>
                  </a:cubicBezTo>
                  <a:cubicBezTo>
                    <a:pt x="451" y="230"/>
                    <a:pt x="460" y="221"/>
                    <a:pt x="451" y="21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9" name="Title 1"/>
          <p:cNvSpPr txBox="1"/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GB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售票系统数据流程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6815" y="1169035"/>
            <a:ext cx="6299200" cy="2805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638107" y="1312584"/>
            <a:ext cx="1583591" cy="910064"/>
            <a:chOff x="1455987" y="1255434"/>
            <a:chExt cx="1583591" cy="910064"/>
          </a:xfrm>
        </p:grpSpPr>
        <p:grpSp>
          <p:nvGrpSpPr>
            <p:cNvPr id="21" name="Group 19"/>
            <p:cNvGrpSpPr/>
            <p:nvPr/>
          </p:nvGrpSpPr>
          <p:grpSpPr>
            <a:xfrm>
              <a:off x="1455987" y="1255434"/>
              <a:ext cx="1583591" cy="910064"/>
              <a:chOff x="3467100" y="1293813"/>
              <a:chExt cx="1881188" cy="1081087"/>
            </a:xfrm>
          </p:grpSpPr>
          <p:sp>
            <p:nvSpPr>
              <p:cNvPr id="40" name="Freeform: Shape 6"/>
              <p:cNvSpPr/>
              <p:nvPr/>
            </p:nvSpPr>
            <p:spPr bwMode="auto">
              <a:xfrm>
                <a:off x="3467100" y="2106613"/>
                <a:ext cx="1881188" cy="268287"/>
              </a:xfrm>
              <a:custGeom>
                <a:avLst/>
                <a:gdLst>
                  <a:gd name="T0" fmla="*/ 0 w 1185"/>
                  <a:gd name="T1" fmla="*/ 77 h 169"/>
                  <a:gd name="T2" fmla="*/ 203 w 1185"/>
                  <a:gd name="T3" fmla="*/ 0 h 169"/>
                  <a:gd name="T4" fmla="*/ 1185 w 1185"/>
                  <a:gd name="T5" fmla="*/ 120 h 169"/>
                  <a:gd name="T6" fmla="*/ 1004 w 1185"/>
                  <a:gd name="T7" fmla="*/ 169 h 169"/>
                  <a:gd name="T8" fmla="*/ 0 w 1185"/>
                  <a:gd name="T9" fmla="*/ 77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5" h="169">
                    <a:moveTo>
                      <a:pt x="0" y="77"/>
                    </a:moveTo>
                    <a:lnTo>
                      <a:pt x="203" y="0"/>
                    </a:lnTo>
                    <a:lnTo>
                      <a:pt x="1185" y="120"/>
                    </a:lnTo>
                    <a:lnTo>
                      <a:pt x="1004" y="169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7"/>
              <p:cNvSpPr/>
              <p:nvPr/>
            </p:nvSpPr>
            <p:spPr bwMode="auto">
              <a:xfrm>
                <a:off x="3467100" y="1293813"/>
                <a:ext cx="322263" cy="935037"/>
              </a:xfrm>
              <a:custGeom>
                <a:avLst/>
                <a:gdLst>
                  <a:gd name="T0" fmla="*/ 203 w 203"/>
                  <a:gd name="T1" fmla="*/ 512 h 589"/>
                  <a:gd name="T2" fmla="*/ 203 w 203"/>
                  <a:gd name="T3" fmla="*/ 0 h 589"/>
                  <a:gd name="T4" fmla="*/ 0 w 203"/>
                  <a:gd name="T5" fmla="*/ 273 h 589"/>
                  <a:gd name="T6" fmla="*/ 0 w 203"/>
                  <a:gd name="T7" fmla="*/ 589 h 589"/>
                  <a:gd name="T8" fmla="*/ 203 w 203"/>
                  <a:gd name="T9" fmla="*/ 512 h 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589">
                    <a:moveTo>
                      <a:pt x="203" y="512"/>
                    </a:moveTo>
                    <a:lnTo>
                      <a:pt x="203" y="0"/>
                    </a:lnTo>
                    <a:lnTo>
                      <a:pt x="0" y="273"/>
                    </a:lnTo>
                    <a:lnTo>
                      <a:pt x="0" y="589"/>
                    </a:lnTo>
                    <a:lnTo>
                      <a:pt x="203" y="512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Freeform: Shape 8"/>
              <p:cNvSpPr/>
              <p:nvPr/>
            </p:nvSpPr>
            <p:spPr bwMode="auto">
              <a:xfrm>
                <a:off x="3789363" y="1293813"/>
                <a:ext cx="1558925" cy="1003300"/>
              </a:xfrm>
              <a:custGeom>
                <a:avLst/>
                <a:gdLst>
                  <a:gd name="T0" fmla="*/ 0 w 982"/>
                  <a:gd name="T1" fmla="*/ 0 h 632"/>
                  <a:gd name="T2" fmla="*/ 982 w 982"/>
                  <a:gd name="T3" fmla="*/ 344 h 632"/>
                  <a:gd name="T4" fmla="*/ 982 w 982"/>
                  <a:gd name="T5" fmla="*/ 632 h 632"/>
                  <a:gd name="T6" fmla="*/ 0 w 982"/>
                  <a:gd name="T7" fmla="*/ 512 h 632"/>
                  <a:gd name="T8" fmla="*/ 0 w 982"/>
                  <a:gd name="T9" fmla="*/ 0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632">
                    <a:moveTo>
                      <a:pt x="0" y="0"/>
                    </a:moveTo>
                    <a:lnTo>
                      <a:pt x="982" y="344"/>
                    </a:lnTo>
                    <a:lnTo>
                      <a:pt x="982" y="632"/>
                    </a:lnTo>
                    <a:lnTo>
                      <a:pt x="0" y="512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Oval 32"/>
            <p:cNvSpPr/>
            <p:nvPr/>
          </p:nvSpPr>
          <p:spPr>
            <a:xfrm>
              <a:off x="2649870" y="1676366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29" name="Freeform: Shape 36"/>
            <p:cNvSpPr/>
            <p:nvPr/>
          </p:nvSpPr>
          <p:spPr bwMode="auto">
            <a:xfrm>
              <a:off x="1859277" y="1528371"/>
              <a:ext cx="269003" cy="269074"/>
            </a:xfrm>
            <a:custGeom>
              <a:avLst/>
              <a:gdLst>
                <a:gd name="T0" fmla="*/ 239 w 480"/>
                <a:gd name="T1" fmla="*/ 0 h 480"/>
                <a:gd name="T2" fmla="*/ 239 w 480"/>
                <a:gd name="T3" fmla="*/ 0 h 480"/>
                <a:gd name="T4" fmla="*/ 0 w 480"/>
                <a:gd name="T5" fmla="*/ 248 h 480"/>
                <a:gd name="T6" fmla="*/ 239 w 480"/>
                <a:gd name="T7" fmla="*/ 479 h 480"/>
                <a:gd name="T8" fmla="*/ 479 w 480"/>
                <a:gd name="T9" fmla="*/ 240 h 480"/>
                <a:gd name="T10" fmla="*/ 239 w 480"/>
                <a:gd name="T11" fmla="*/ 0 h 480"/>
                <a:gd name="T12" fmla="*/ 239 w 480"/>
                <a:gd name="T13" fmla="*/ 426 h 480"/>
                <a:gd name="T14" fmla="*/ 239 w 480"/>
                <a:gd name="T15" fmla="*/ 426 h 480"/>
                <a:gd name="T16" fmla="*/ 53 w 480"/>
                <a:gd name="T17" fmla="*/ 248 h 480"/>
                <a:gd name="T18" fmla="*/ 239 w 480"/>
                <a:gd name="T19" fmla="*/ 53 h 480"/>
                <a:gd name="T20" fmla="*/ 426 w 480"/>
                <a:gd name="T21" fmla="*/ 240 h 480"/>
                <a:gd name="T22" fmla="*/ 239 w 480"/>
                <a:gd name="T23" fmla="*/ 426 h 480"/>
                <a:gd name="T24" fmla="*/ 123 w 480"/>
                <a:gd name="T25" fmla="*/ 354 h 480"/>
                <a:gd name="T26" fmla="*/ 123 w 480"/>
                <a:gd name="T27" fmla="*/ 354 h 480"/>
                <a:gd name="T28" fmla="*/ 283 w 480"/>
                <a:gd name="T29" fmla="*/ 293 h 480"/>
                <a:gd name="T30" fmla="*/ 354 w 480"/>
                <a:gd name="T31" fmla="*/ 124 h 480"/>
                <a:gd name="T32" fmla="*/ 186 w 480"/>
                <a:gd name="T33" fmla="*/ 195 h 480"/>
                <a:gd name="T34" fmla="*/ 123 w 480"/>
                <a:gd name="T35" fmla="*/ 354 h 480"/>
                <a:gd name="T36" fmla="*/ 213 w 480"/>
                <a:gd name="T37" fmla="*/ 213 h 480"/>
                <a:gd name="T38" fmla="*/ 213 w 480"/>
                <a:gd name="T39" fmla="*/ 213 h 480"/>
                <a:gd name="T40" fmla="*/ 310 w 480"/>
                <a:gd name="T41" fmla="*/ 169 h 480"/>
                <a:gd name="T42" fmla="*/ 266 w 480"/>
                <a:gd name="T43" fmla="*/ 266 h 480"/>
                <a:gd name="T44" fmla="*/ 213 w 480"/>
                <a:gd name="T45" fmla="*/ 266 h 480"/>
                <a:gd name="T46" fmla="*/ 213 w 480"/>
                <a:gd name="T47" fmla="*/ 213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0" h="480">
                  <a:moveTo>
                    <a:pt x="239" y="0"/>
                  </a:moveTo>
                  <a:lnTo>
                    <a:pt x="239" y="0"/>
                  </a:lnTo>
                  <a:cubicBezTo>
                    <a:pt x="107" y="9"/>
                    <a:pt x="0" y="115"/>
                    <a:pt x="0" y="248"/>
                  </a:cubicBezTo>
                  <a:cubicBezTo>
                    <a:pt x="0" y="372"/>
                    <a:pt x="107" y="479"/>
                    <a:pt x="239" y="479"/>
                  </a:cubicBezTo>
                  <a:cubicBezTo>
                    <a:pt x="372" y="479"/>
                    <a:pt x="479" y="372"/>
                    <a:pt x="479" y="240"/>
                  </a:cubicBezTo>
                  <a:cubicBezTo>
                    <a:pt x="479" y="107"/>
                    <a:pt x="363" y="0"/>
                    <a:pt x="239" y="0"/>
                  </a:cubicBezTo>
                  <a:close/>
                  <a:moveTo>
                    <a:pt x="239" y="426"/>
                  </a:moveTo>
                  <a:lnTo>
                    <a:pt x="239" y="426"/>
                  </a:lnTo>
                  <a:cubicBezTo>
                    <a:pt x="142" y="434"/>
                    <a:pt x="53" y="346"/>
                    <a:pt x="53" y="248"/>
                  </a:cubicBezTo>
                  <a:cubicBezTo>
                    <a:pt x="53" y="142"/>
                    <a:pt x="133" y="53"/>
                    <a:pt x="239" y="53"/>
                  </a:cubicBezTo>
                  <a:cubicBezTo>
                    <a:pt x="336" y="53"/>
                    <a:pt x="426" y="133"/>
                    <a:pt x="426" y="240"/>
                  </a:cubicBezTo>
                  <a:cubicBezTo>
                    <a:pt x="426" y="346"/>
                    <a:pt x="345" y="426"/>
                    <a:pt x="239" y="426"/>
                  </a:cubicBezTo>
                  <a:close/>
                  <a:moveTo>
                    <a:pt x="123" y="354"/>
                  </a:moveTo>
                  <a:lnTo>
                    <a:pt x="123" y="354"/>
                  </a:lnTo>
                  <a:cubicBezTo>
                    <a:pt x="123" y="354"/>
                    <a:pt x="239" y="337"/>
                    <a:pt x="283" y="293"/>
                  </a:cubicBezTo>
                  <a:cubicBezTo>
                    <a:pt x="336" y="240"/>
                    <a:pt x="354" y="124"/>
                    <a:pt x="354" y="124"/>
                  </a:cubicBezTo>
                  <a:cubicBezTo>
                    <a:pt x="354" y="124"/>
                    <a:pt x="239" y="142"/>
                    <a:pt x="186" y="195"/>
                  </a:cubicBezTo>
                  <a:cubicBezTo>
                    <a:pt x="142" y="240"/>
                    <a:pt x="123" y="354"/>
                    <a:pt x="123" y="354"/>
                  </a:cubicBezTo>
                  <a:close/>
                  <a:moveTo>
                    <a:pt x="213" y="213"/>
                  </a:moveTo>
                  <a:lnTo>
                    <a:pt x="213" y="213"/>
                  </a:lnTo>
                  <a:cubicBezTo>
                    <a:pt x="239" y="195"/>
                    <a:pt x="274" y="178"/>
                    <a:pt x="310" y="169"/>
                  </a:cubicBezTo>
                  <a:cubicBezTo>
                    <a:pt x="301" y="204"/>
                    <a:pt x="283" y="248"/>
                    <a:pt x="266" y="266"/>
                  </a:cubicBezTo>
                  <a:cubicBezTo>
                    <a:pt x="248" y="275"/>
                    <a:pt x="230" y="275"/>
                    <a:pt x="213" y="266"/>
                  </a:cubicBezTo>
                  <a:cubicBezTo>
                    <a:pt x="204" y="248"/>
                    <a:pt x="204" y="231"/>
                    <a:pt x="213" y="2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70875" y="2008136"/>
            <a:ext cx="1706538" cy="831218"/>
            <a:chOff x="1611005" y="1924951"/>
            <a:chExt cx="1706538" cy="831218"/>
          </a:xfrm>
        </p:grpSpPr>
        <p:grpSp>
          <p:nvGrpSpPr>
            <p:cNvPr id="23" name="Group 18"/>
            <p:cNvGrpSpPr/>
            <p:nvPr/>
          </p:nvGrpSpPr>
          <p:grpSpPr>
            <a:xfrm>
              <a:off x="1611005" y="1924951"/>
              <a:ext cx="1706538" cy="831218"/>
              <a:chOff x="3651250" y="2089150"/>
              <a:chExt cx="2027238" cy="987425"/>
            </a:xfrm>
          </p:grpSpPr>
          <p:sp>
            <p:nvSpPr>
              <p:cNvPr id="35" name="Freeform: Shape 9"/>
              <p:cNvSpPr/>
              <p:nvPr/>
            </p:nvSpPr>
            <p:spPr bwMode="auto">
              <a:xfrm>
                <a:off x="3651250" y="2089150"/>
                <a:ext cx="2027238" cy="862012"/>
              </a:xfrm>
              <a:custGeom>
                <a:avLst/>
                <a:gdLst>
                  <a:gd name="T0" fmla="*/ 1216 w 1277"/>
                  <a:gd name="T1" fmla="*/ 0 h 543"/>
                  <a:gd name="T2" fmla="*/ 0 w 1277"/>
                  <a:gd name="T3" fmla="*/ 194 h 543"/>
                  <a:gd name="T4" fmla="*/ 52 w 1277"/>
                  <a:gd name="T5" fmla="*/ 543 h 543"/>
                  <a:gd name="T6" fmla="*/ 1277 w 1277"/>
                  <a:gd name="T7" fmla="*/ 342 h 543"/>
                  <a:gd name="T8" fmla="*/ 1216 w 1277"/>
                  <a:gd name="T9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7" h="543">
                    <a:moveTo>
                      <a:pt x="1216" y="0"/>
                    </a:moveTo>
                    <a:lnTo>
                      <a:pt x="0" y="194"/>
                    </a:lnTo>
                    <a:lnTo>
                      <a:pt x="52" y="543"/>
                    </a:lnTo>
                    <a:lnTo>
                      <a:pt x="1277" y="342"/>
                    </a:lnTo>
                    <a:lnTo>
                      <a:pt x="1216" y="0"/>
                    </a:lnTo>
                    <a:close/>
                  </a:path>
                </a:pathLst>
              </a:cu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Freeform: Shape 10"/>
              <p:cNvSpPr/>
              <p:nvPr/>
            </p:nvSpPr>
            <p:spPr bwMode="auto">
              <a:xfrm>
                <a:off x="3733800" y="2632075"/>
                <a:ext cx="1944688" cy="444500"/>
              </a:xfrm>
              <a:custGeom>
                <a:avLst/>
                <a:gdLst>
                  <a:gd name="T0" fmla="*/ 1225 w 1225"/>
                  <a:gd name="T1" fmla="*/ 0 h 280"/>
                  <a:gd name="T2" fmla="*/ 0 w 1225"/>
                  <a:gd name="T3" fmla="*/ 201 h 280"/>
                  <a:gd name="T4" fmla="*/ 118 w 1225"/>
                  <a:gd name="T5" fmla="*/ 280 h 280"/>
                  <a:gd name="T6" fmla="*/ 1026 w 1225"/>
                  <a:gd name="T7" fmla="*/ 99 h 280"/>
                  <a:gd name="T8" fmla="*/ 1225 w 1225"/>
                  <a:gd name="T9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5" h="280">
                    <a:moveTo>
                      <a:pt x="1225" y="0"/>
                    </a:moveTo>
                    <a:lnTo>
                      <a:pt x="0" y="201"/>
                    </a:lnTo>
                    <a:lnTo>
                      <a:pt x="118" y="280"/>
                    </a:lnTo>
                    <a:lnTo>
                      <a:pt x="1026" y="99"/>
                    </a:lnTo>
                    <a:lnTo>
                      <a:pt x="1225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790321" y="2093156"/>
              <a:ext cx="1325948" cy="399126"/>
              <a:chOff x="1790321" y="2093156"/>
              <a:chExt cx="1325948" cy="399126"/>
            </a:xfrm>
          </p:grpSpPr>
          <p:sp>
            <p:nvSpPr>
              <p:cNvPr id="26" name="Oval 33"/>
              <p:cNvSpPr/>
              <p:nvPr/>
            </p:nvSpPr>
            <p:spPr>
              <a:xfrm>
                <a:off x="1790321" y="2221602"/>
                <a:ext cx="270680" cy="2706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 fontScale="55000" lnSpcReduction="20000"/>
              </a:bodyPr>
              <a:lstStyle/>
              <a:p>
                <a:pPr algn="ctr"/>
                <a:endParaRPr lang="ar-SA" sz="1400" b="1"/>
              </a:p>
            </p:txBody>
          </p:sp>
          <p:sp>
            <p:nvSpPr>
              <p:cNvPr id="30" name="Freeform: Shape 37"/>
              <p:cNvSpPr/>
              <p:nvPr/>
            </p:nvSpPr>
            <p:spPr bwMode="auto">
              <a:xfrm>
                <a:off x="2880891" y="2093156"/>
                <a:ext cx="235378" cy="233459"/>
              </a:xfrm>
              <a:custGeom>
                <a:avLst/>
                <a:gdLst>
                  <a:gd name="T0" fmla="*/ 381 w 417"/>
                  <a:gd name="T1" fmla="*/ 203 h 417"/>
                  <a:gd name="T2" fmla="*/ 381 w 417"/>
                  <a:gd name="T3" fmla="*/ 203 h 417"/>
                  <a:gd name="T4" fmla="*/ 416 w 417"/>
                  <a:gd name="T5" fmla="*/ 141 h 417"/>
                  <a:gd name="T6" fmla="*/ 408 w 417"/>
                  <a:gd name="T7" fmla="*/ 106 h 417"/>
                  <a:gd name="T8" fmla="*/ 337 w 417"/>
                  <a:gd name="T9" fmla="*/ 79 h 417"/>
                  <a:gd name="T10" fmla="*/ 319 w 417"/>
                  <a:gd name="T11" fmla="*/ 17 h 417"/>
                  <a:gd name="T12" fmla="*/ 275 w 417"/>
                  <a:gd name="T13" fmla="*/ 0 h 417"/>
                  <a:gd name="T14" fmla="*/ 213 w 417"/>
                  <a:gd name="T15" fmla="*/ 35 h 417"/>
                  <a:gd name="T16" fmla="*/ 151 w 417"/>
                  <a:gd name="T17" fmla="*/ 0 h 417"/>
                  <a:gd name="T18" fmla="*/ 107 w 417"/>
                  <a:gd name="T19" fmla="*/ 17 h 417"/>
                  <a:gd name="T20" fmla="*/ 89 w 417"/>
                  <a:gd name="T21" fmla="*/ 79 h 417"/>
                  <a:gd name="T22" fmla="*/ 18 w 417"/>
                  <a:gd name="T23" fmla="*/ 106 h 417"/>
                  <a:gd name="T24" fmla="*/ 0 w 417"/>
                  <a:gd name="T25" fmla="*/ 141 h 417"/>
                  <a:gd name="T26" fmla="*/ 44 w 417"/>
                  <a:gd name="T27" fmla="*/ 203 h 417"/>
                  <a:gd name="T28" fmla="*/ 0 w 417"/>
                  <a:gd name="T29" fmla="*/ 275 h 417"/>
                  <a:gd name="T30" fmla="*/ 18 w 417"/>
                  <a:gd name="T31" fmla="*/ 310 h 417"/>
                  <a:gd name="T32" fmla="*/ 89 w 417"/>
                  <a:gd name="T33" fmla="*/ 328 h 417"/>
                  <a:gd name="T34" fmla="*/ 107 w 417"/>
                  <a:gd name="T35" fmla="*/ 398 h 417"/>
                  <a:gd name="T36" fmla="*/ 151 w 417"/>
                  <a:gd name="T37" fmla="*/ 416 h 417"/>
                  <a:gd name="T38" fmla="*/ 213 w 417"/>
                  <a:gd name="T39" fmla="*/ 372 h 417"/>
                  <a:gd name="T40" fmla="*/ 275 w 417"/>
                  <a:gd name="T41" fmla="*/ 416 h 417"/>
                  <a:gd name="T42" fmla="*/ 319 w 417"/>
                  <a:gd name="T43" fmla="*/ 398 h 417"/>
                  <a:gd name="T44" fmla="*/ 337 w 417"/>
                  <a:gd name="T45" fmla="*/ 328 h 417"/>
                  <a:gd name="T46" fmla="*/ 408 w 417"/>
                  <a:gd name="T47" fmla="*/ 310 h 417"/>
                  <a:gd name="T48" fmla="*/ 416 w 417"/>
                  <a:gd name="T49" fmla="*/ 265 h 417"/>
                  <a:gd name="T50" fmla="*/ 381 w 417"/>
                  <a:gd name="T51" fmla="*/ 203 h 417"/>
                  <a:gd name="T52" fmla="*/ 213 w 417"/>
                  <a:gd name="T53" fmla="*/ 292 h 417"/>
                  <a:gd name="T54" fmla="*/ 213 w 417"/>
                  <a:gd name="T55" fmla="*/ 292 h 417"/>
                  <a:gd name="T56" fmla="*/ 125 w 417"/>
                  <a:gd name="T57" fmla="*/ 203 h 417"/>
                  <a:gd name="T58" fmla="*/ 213 w 417"/>
                  <a:gd name="T59" fmla="*/ 115 h 417"/>
                  <a:gd name="T60" fmla="*/ 301 w 417"/>
                  <a:gd name="T61" fmla="*/ 203 h 417"/>
                  <a:gd name="T62" fmla="*/ 213 w 417"/>
                  <a:gd name="T63" fmla="*/ 292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17" h="417">
                    <a:moveTo>
                      <a:pt x="381" y="203"/>
                    </a:moveTo>
                    <a:lnTo>
                      <a:pt x="381" y="203"/>
                    </a:lnTo>
                    <a:cubicBezTo>
                      <a:pt x="381" y="177"/>
                      <a:pt x="399" y="159"/>
                      <a:pt x="416" y="141"/>
                    </a:cubicBezTo>
                    <a:cubicBezTo>
                      <a:pt x="416" y="132"/>
                      <a:pt x="408" y="115"/>
                      <a:pt x="408" y="106"/>
                    </a:cubicBezTo>
                    <a:cubicBezTo>
                      <a:pt x="372" y="115"/>
                      <a:pt x="354" y="97"/>
                      <a:pt x="337" y="79"/>
                    </a:cubicBezTo>
                    <a:cubicBezTo>
                      <a:pt x="319" y="62"/>
                      <a:pt x="310" y="44"/>
                      <a:pt x="319" y="17"/>
                    </a:cubicBezTo>
                    <a:cubicBezTo>
                      <a:pt x="310" y="9"/>
                      <a:pt x="293" y="0"/>
                      <a:pt x="275" y="0"/>
                    </a:cubicBezTo>
                    <a:cubicBezTo>
                      <a:pt x="266" y="17"/>
                      <a:pt x="240" y="35"/>
                      <a:pt x="213" y="35"/>
                    </a:cubicBezTo>
                    <a:cubicBezTo>
                      <a:pt x="187" y="35"/>
                      <a:pt x="160" y="17"/>
                      <a:pt x="151" y="0"/>
                    </a:cubicBezTo>
                    <a:cubicBezTo>
                      <a:pt x="133" y="0"/>
                      <a:pt x="116" y="9"/>
                      <a:pt x="107" y="17"/>
                    </a:cubicBezTo>
                    <a:cubicBezTo>
                      <a:pt x="116" y="44"/>
                      <a:pt x="107" y="62"/>
                      <a:pt x="89" y="79"/>
                    </a:cubicBezTo>
                    <a:cubicBezTo>
                      <a:pt x="72" y="97"/>
                      <a:pt x="44" y="115"/>
                      <a:pt x="18" y="106"/>
                    </a:cubicBezTo>
                    <a:cubicBezTo>
                      <a:pt x="18" y="115"/>
                      <a:pt x="9" y="132"/>
                      <a:pt x="0" y="141"/>
                    </a:cubicBezTo>
                    <a:cubicBezTo>
                      <a:pt x="27" y="159"/>
                      <a:pt x="44" y="177"/>
                      <a:pt x="44" y="203"/>
                    </a:cubicBezTo>
                    <a:cubicBezTo>
                      <a:pt x="44" y="230"/>
                      <a:pt x="27" y="256"/>
                      <a:pt x="0" y="275"/>
                    </a:cubicBezTo>
                    <a:cubicBezTo>
                      <a:pt x="9" y="283"/>
                      <a:pt x="18" y="301"/>
                      <a:pt x="18" y="310"/>
                    </a:cubicBezTo>
                    <a:cubicBezTo>
                      <a:pt x="44" y="310"/>
                      <a:pt x="72" y="310"/>
                      <a:pt x="89" y="328"/>
                    </a:cubicBezTo>
                    <a:cubicBezTo>
                      <a:pt x="107" y="345"/>
                      <a:pt x="116" y="372"/>
                      <a:pt x="107" y="398"/>
                    </a:cubicBezTo>
                    <a:cubicBezTo>
                      <a:pt x="116" y="407"/>
                      <a:pt x="133" y="407"/>
                      <a:pt x="151" y="416"/>
                    </a:cubicBezTo>
                    <a:cubicBezTo>
                      <a:pt x="160" y="389"/>
                      <a:pt x="187" y="372"/>
                      <a:pt x="213" y="372"/>
                    </a:cubicBezTo>
                    <a:cubicBezTo>
                      <a:pt x="240" y="372"/>
                      <a:pt x="266" y="389"/>
                      <a:pt x="275" y="416"/>
                    </a:cubicBezTo>
                    <a:cubicBezTo>
                      <a:pt x="293" y="407"/>
                      <a:pt x="310" y="407"/>
                      <a:pt x="319" y="398"/>
                    </a:cubicBezTo>
                    <a:cubicBezTo>
                      <a:pt x="310" y="372"/>
                      <a:pt x="319" y="345"/>
                      <a:pt x="337" y="328"/>
                    </a:cubicBezTo>
                    <a:cubicBezTo>
                      <a:pt x="354" y="310"/>
                      <a:pt x="372" y="301"/>
                      <a:pt x="408" y="310"/>
                    </a:cubicBezTo>
                    <a:cubicBezTo>
                      <a:pt x="408" y="292"/>
                      <a:pt x="416" y="283"/>
                      <a:pt x="416" y="265"/>
                    </a:cubicBezTo>
                    <a:cubicBezTo>
                      <a:pt x="399" y="256"/>
                      <a:pt x="381" y="230"/>
                      <a:pt x="381" y="203"/>
                    </a:cubicBezTo>
                    <a:close/>
                    <a:moveTo>
                      <a:pt x="213" y="292"/>
                    </a:moveTo>
                    <a:lnTo>
                      <a:pt x="213" y="292"/>
                    </a:lnTo>
                    <a:cubicBezTo>
                      <a:pt x="160" y="292"/>
                      <a:pt x="125" y="256"/>
                      <a:pt x="125" y="203"/>
                    </a:cubicBezTo>
                    <a:cubicBezTo>
                      <a:pt x="125" y="159"/>
                      <a:pt x="160" y="115"/>
                      <a:pt x="213" y="115"/>
                    </a:cubicBezTo>
                    <a:cubicBezTo>
                      <a:pt x="266" y="115"/>
                      <a:pt x="301" y="159"/>
                      <a:pt x="301" y="203"/>
                    </a:cubicBezTo>
                    <a:cubicBezTo>
                      <a:pt x="301" y="256"/>
                      <a:pt x="266" y="292"/>
                      <a:pt x="213" y="2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611569" y="2575800"/>
            <a:ext cx="1662437" cy="497128"/>
            <a:chOff x="1458659" y="2653270"/>
            <a:chExt cx="1662437" cy="497128"/>
          </a:xfrm>
        </p:grpSpPr>
        <p:grpSp>
          <p:nvGrpSpPr>
            <p:cNvPr id="24" name="Group 17"/>
            <p:cNvGrpSpPr/>
            <p:nvPr/>
          </p:nvGrpSpPr>
          <p:grpSpPr>
            <a:xfrm>
              <a:off x="1458659" y="2653270"/>
              <a:ext cx="1662437" cy="497128"/>
              <a:chOff x="3470275" y="2954338"/>
              <a:chExt cx="1974851" cy="590550"/>
            </a:xfrm>
          </p:grpSpPr>
          <p:sp>
            <p:nvSpPr>
              <p:cNvPr id="33" name="Freeform: Shape 11"/>
              <p:cNvSpPr/>
              <p:nvPr/>
            </p:nvSpPr>
            <p:spPr bwMode="auto">
              <a:xfrm>
                <a:off x="3470275" y="2954338"/>
                <a:ext cx="1912938" cy="590550"/>
              </a:xfrm>
              <a:custGeom>
                <a:avLst/>
                <a:gdLst>
                  <a:gd name="T0" fmla="*/ 0 w 1205"/>
                  <a:gd name="T1" fmla="*/ 25 h 372"/>
                  <a:gd name="T2" fmla="*/ 1205 w 1205"/>
                  <a:gd name="T3" fmla="*/ 0 h 372"/>
                  <a:gd name="T4" fmla="*/ 1205 w 1205"/>
                  <a:gd name="T5" fmla="*/ 372 h 372"/>
                  <a:gd name="T6" fmla="*/ 0 w 1205"/>
                  <a:gd name="T7" fmla="*/ 350 h 372"/>
                  <a:gd name="T8" fmla="*/ 0 w 1205"/>
                  <a:gd name="T9" fmla="*/ 25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5" h="372">
                    <a:moveTo>
                      <a:pt x="0" y="25"/>
                    </a:moveTo>
                    <a:lnTo>
                      <a:pt x="1205" y="0"/>
                    </a:lnTo>
                    <a:lnTo>
                      <a:pt x="1205" y="372"/>
                    </a:lnTo>
                    <a:lnTo>
                      <a:pt x="0" y="350"/>
                    </a:lnTo>
                    <a:lnTo>
                      <a:pt x="0" y="25"/>
                    </a:lnTo>
                    <a:close/>
                  </a:path>
                </a:pathLst>
              </a:cu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Freeform: Shape 12"/>
              <p:cNvSpPr/>
              <p:nvPr/>
            </p:nvSpPr>
            <p:spPr bwMode="auto">
              <a:xfrm>
                <a:off x="5383213" y="2954338"/>
                <a:ext cx="61913" cy="590550"/>
              </a:xfrm>
              <a:custGeom>
                <a:avLst/>
                <a:gdLst>
                  <a:gd name="T0" fmla="*/ 0 w 39"/>
                  <a:gd name="T1" fmla="*/ 0 h 372"/>
                  <a:gd name="T2" fmla="*/ 39 w 39"/>
                  <a:gd name="T3" fmla="*/ 34 h 372"/>
                  <a:gd name="T4" fmla="*/ 39 w 39"/>
                  <a:gd name="T5" fmla="*/ 347 h 372"/>
                  <a:gd name="T6" fmla="*/ 0 w 39"/>
                  <a:gd name="T7" fmla="*/ 372 h 372"/>
                  <a:gd name="T8" fmla="*/ 0 w 39"/>
                  <a:gd name="T9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72">
                    <a:moveTo>
                      <a:pt x="0" y="0"/>
                    </a:moveTo>
                    <a:lnTo>
                      <a:pt x="39" y="34"/>
                    </a:lnTo>
                    <a:lnTo>
                      <a:pt x="39" y="347"/>
                    </a:lnTo>
                    <a:lnTo>
                      <a:pt x="0" y="3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7" name="Oval 34"/>
            <p:cNvSpPr/>
            <p:nvPr/>
          </p:nvSpPr>
          <p:spPr>
            <a:xfrm>
              <a:off x="2720430" y="2766839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31" name="Freeform: Shape 38"/>
            <p:cNvSpPr/>
            <p:nvPr/>
          </p:nvSpPr>
          <p:spPr bwMode="auto">
            <a:xfrm>
              <a:off x="1698039" y="2771137"/>
              <a:ext cx="239335" cy="259181"/>
            </a:xfrm>
            <a:custGeom>
              <a:avLst/>
              <a:gdLst>
                <a:gd name="T0" fmla="*/ 327 w 426"/>
                <a:gd name="T1" fmla="*/ 186 h 462"/>
                <a:gd name="T2" fmla="*/ 327 w 426"/>
                <a:gd name="T3" fmla="*/ 186 h 462"/>
                <a:gd name="T4" fmla="*/ 150 w 426"/>
                <a:gd name="T5" fmla="*/ 18 h 462"/>
                <a:gd name="T6" fmla="*/ 97 w 426"/>
                <a:gd name="T7" fmla="*/ 10 h 462"/>
                <a:gd name="T8" fmla="*/ 70 w 426"/>
                <a:gd name="T9" fmla="*/ 54 h 462"/>
                <a:gd name="T10" fmla="*/ 35 w 426"/>
                <a:gd name="T11" fmla="*/ 293 h 462"/>
                <a:gd name="T12" fmla="*/ 26 w 426"/>
                <a:gd name="T13" fmla="*/ 408 h 462"/>
                <a:gd name="T14" fmla="*/ 248 w 426"/>
                <a:gd name="T15" fmla="*/ 417 h 462"/>
                <a:gd name="T16" fmla="*/ 407 w 426"/>
                <a:gd name="T17" fmla="*/ 266 h 462"/>
                <a:gd name="T18" fmla="*/ 327 w 426"/>
                <a:gd name="T19" fmla="*/ 186 h 462"/>
                <a:gd name="T20" fmla="*/ 238 w 426"/>
                <a:gd name="T21" fmla="*/ 391 h 462"/>
                <a:gd name="T22" fmla="*/ 238 w 426"/>
                <a:gd name="T23" fmla="*/ 391 h 462"/>
                <a:gd name="T24" fmla="*/ 53 w 426"/>
                <a:gd name="T25" fmla="*/ 391 h 462"/>
                <a:gd name="T26" fmla="*/ 194 w 426"/>
                <a:gd name="T27" fmla="*/ 284 h 462"/>
                <a:gd name="T28" fmla="*/ 372 w 426"/>
                <a:gd name="T29" fmla="*/ 275 h 462"/>
                <a:gd name="T30" fmla="*/ 238 w 426"/>
                <a:gd name="T31" fmla="*/ 391 h 462"/>
                <a:gd name="T32" fmla="*/ 203 w 426"/>
                <a:gd name="T33" fmla="*/ 301 h 462"/>
                <a:gd name="T34" fmla="*/ 203 w 426"/>
                <a:gd name="T35" fmla="*/ 301 h 462"/>
                <a:gd name="T36" fmla="*/ 97 w 426"/>
                <a:gd name="T37" fmla="*/ 363 h 462"/>
                <a:gd name="T38" fmla="*/ 167 w 426"/>
                <a:gd name="T39" fmla="*/ 363 h 462"/>
                <a:gd name="T40" fmla="*/ 221 w 426"/>
                <a:gd name="T41" fmla="*/ 293 h 462"/>
                <a:gd name="T42" fmla="*/ 221 w 426"/>
                <a:gd name="T43" fmla="*/ 293 h 462"/>
                <a:gd name="T44" fmla="*/ 203 w 426"/>
                <a:gd name="T45" fmla="*/ 301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6" h="462">
                  <a:moveTo>
                    <a:pt x="327" y="186"/>
                  </a:moveTo>
                  <a:lnTo>
                    <a:pt x="327" y="186"/>
                  </a:lnTo>
                  <a:cubicBezTo>
                    <a:pt x="274" y="63"/>
                    <a:pt x="238" y="18"/>
                    <a:pt x="150" y="18"/>
                  </a:cubicBezTo>
                  <a:cubicBezTo>
                    <a:pt x="114" y="18"/>
                    <a:pt x="123" y="0"/>
                    <a:pt x="97" y="10"/>
                  </a:cubicBezTo>
                  <a:cubicBezTo>
                    <a:pt x="70" y="18"/>
                    <a:pt x="97" y="27"/>
                    <a:pt x="70" y="54"/>
                  </a:cubicBezTo>
                  <a:cubicBezTo>
                    <a:pt x="0" y="107"/>
                    <a:pt x="8" y="169"/>
                    <a:pt x="35" y="293"/>
                  </a:cubicBezTo>
                  <a:cubicBezTo>
                    <a:pt x="53" y="346"/>
                    <a:pt x="8" y="354"/>
                    <a:pt x="26" y="408"/>
                  </a:cubicBezTo>
                  <a:cubicBezTo>
                    <a:pt x="35" y="444"/>
                    <a:pt x="141" y="461"/>
                    <a:pt x="248" y="417"/>
                  </a:cubicBezTo>
                  <a:cubicBezTo>
                    <a:pt x="354" y="382"/>
                    <a:pt x="425" y="301"/>
                    <a:pt x="407" y="266"/>
                  </a:cubicBezTo>
                  <a:cubicBezTo>
                    <a:pt x="389" y="213"/>
                    <a:pt x="354" y="239"/>
                    <a:pt x="327" y="186"/>
                  </a:cubicBezTo>
                  <a:close/>
                  <a:moveTo>
                    <a:pt x="238" y="391"/>
                  </a:moveTo>
                  <a:lnTo>
                    <a:pt x="238" y="391"/>
                  </a:lnTo>
                  <a:cubicBezTo>
                    <a:pt x="141" y="426"/>
                    <a:pt x="61" y="399"/>
                    <a:pt x="53" y="391"/>
                  </a:cubicBezTo>
                  <a:cubicBezTo>
                    <a:pt x="53" y="382"/>
                    <a:pt x="88" y="319"/>
                    <a:pt x="194" y="284"/>
                  </a:cubicBezTo>
                  <a:cubicBezTo>
                    <a:pt x="310" y="239"/>
                    <a:pt x="372" y="257"/>
                    <a:pt x="372" y="275"/>
                  </a:cubicBezTo>
                  <a:cubicBezTo>
                    <a:pt x="380" y="284"/>
                    <a:pt x="336" y="354"/>
                    <a:pt x="238" y="391"/>
                  </a:cubicBezTo>
                  <a:close/>
                  <a:moveTo>
                    <a:pt x="203" y="301"/>
                  </a:moveTo>
                  <a:lnTo>
                    <a:pt x="203" y="301"/>
                  </a:lnTo>
                  <a:cubicBezTo>
                    <a:pt x="150" y="319"/>
                    <a:pt x="123" y="337"/>
                    <a:pt x="97" y="363"/>
                  </a:cubicBezTo>
                  <a:cubicBezTo>
                    <a:pt x="114" y="373"/>
                    <a:pt x="141" y="382"/>
                    <a:pt x="167" y="363"/>
                  </a:cubicBezTo>
                  <a:cubicBezTo>
                    <a:pt x="212" y="354"/>
                    <a:pt x="230" y="319"/>
                    <a:pt x="221" y="293"/>
                  </a:cubicBezTo>
                  <a:lnTo>
                    <a:pt x="221" y="293"/>
                  </a:lnTo>
                  <a:cubicBezTo>
                    <a:pt x="221" y="293"/>
                    <a:pt x="212" y="301"/>
                    <a:pt x="203" y="3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30886" y="3023478"/>
            <a:ext cx="1646400" cy="787119"/>
            <a:chOff x="1643076" y="3100948"/>
            <a:chExt cx="1646400" cy="787119"/>
          </a:xfrm>
        </p:grpSpPr>
        <p:grpSp>
          <p:nvGrpSpPr>
            <p:cNvPr id="22" name="Group 16"/>
            <p:cNvGrpSpPr/>
            <p:nvPr/>
          </p:nvGrpSpPr>
          <p:grpSpPr>
            <a:xfrm>
              <a:off x="1643076" y="3100948"/>
              <a:ext cx="1646400" cy="787119"/>
              <a:chOff x="3689350" y="3486150"/>
              <a:chExt cx="1955800" cy="935038"/>
            </a:xfrm>
          </p:grpSpPr>
          <p:sp>
            <p:nvSpPr>
              <p:cNvPr id="37" name="Freeform: Shape 13"/>
              <p:cNvSpPr/>
              <p:nvPr/>
            </p:nvSpPr>
            <p:spPr bwMode="auto">
              <a:xfrm>
                <a:off x="3689350" y="3486150"/>
                <a:ext cx="1863725" cy="365125"/>
              </a:xfrm>
              <a:custGeom>
                <a:avLst/>
                <a:gdLst>
                  <a:gd name="T0" fmla="*/ 1174 w 1174"/>
                  <a:gd name="T1" fmla="*/ 37 h 230"/>
                  <a:gd name="T2" fmla="*/ 114 w 1174"/>
                  <a:gd name="T3" fmla="*/ 230 h 230"/>
                  <a:gd name="T4" fmla="*/ 0 w 1174"/>
                  <a:gd name="T5" fmla="*/ 171 h 230"/>
                  <a:gd name="T6" fmla="*/ 993 w 1174"/>
                  <a:gd name="T7" fmla="*/ 0 h 230"/>
                  <a:gd name="T8" fmla="*/ 1174 w 1174"/>
                  <a:gd name="T9" fmla="*/ 37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4" h="230">
                    <a:moveTo>
                      <a:pt x="1174" y="37"/>
                    </a:moveTo>
                    <a:lnTo>
                      <a:pt x="114" y="230"/>
                    </a:lnTo>
                    <a:lnTo>
                      <a:pt x="0" y="171"/>
                    </a:lnTo>
                    <a:lnTo>
                      <a:pt x="993" y="0"/>
                    </a:lnTo>
                    <a:lnTo>
                      <a:pt x="1174" y="37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Freeform: Shape 14"/>
              <p:cNvSpPr/>
              <p:nvPr/>
            </p:nvSpPr>
            <p:spPr bwMode="auto">
              <a:xfrm>
                <a:off x="3870325" y="3544888"/>
                <a:ext cx="1774825" cy="876300"/>
              </a:xfrm>
              <a:custGeom>
                <a:avLst/>
                <a:gdLst>
                  <a:gd name="T0" fmla="*/ 0 w 1118"/>
                  <a:gd name="T1" fmla="*/ 193 h 552"/>
                  <a:gd name="T2" fmla="*/ 52 w 1118"/>
                  <a:gd name="T3" fmla="*/ 552 h 552"/>
                  <a:gd name="T4" fmla="*/ 1118 w 1118"/>
                  <a:gd name="T5" fmla="*/ 313 h 552"/>
                  <a:gd name="T6" fmla="*/ 1060 w 1118"/>
                  <a:gd name="T7" fmla="*/ 0 h 552"/>
                  <a:gd name="T8" fmla="*/ 0 w 1118"/>
                  <a:gd name="T9" fmla="*/ 193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8" h="552">
                    <a:moveTo>
                      <a:pt x="0" y="193"/>
                    </a:moveTo>
                    <a:lnTo>
                      <a:pt x="52" y="552"/>
                    </a:lnTo>
                    <a:lnTo>
                      <a:pt x="1118" y="313"/>
                    </a:lnTo>
                    <a:lnTo>
                      <a:pt x="1060" y="0"/>
                    </a:lnTo>
                    <a:lnTo>
                      <a:pt x="0" y="193"/>
                    </a:ln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15"/>
              <p:cNvSpPr/>
              <p:nvPr/>
            </p:nvSpPr>
            <p:spPr bwMode="auto">
              <a:xfrm>
                <a:off x="3689350" y="3757613"/>
                <a:ext cx="263525" cy="663575"/>
              </a:xfrm>
              <a:custGeom>
                <a:avLst/>
                <a:gdLst>
                  <a:gd name="T0" fmla="*/ 0 w 166"/>
                  <a:gd name="T1" fmla="*/ 0 h 418"/>
                  <a:gd name="T2" fmla="*/ 114 w 166"/>
                  <a:gd name="T3" fmla="*/ 59 h 418"/>
                  <a:gd name="T4" fmla="*/ 166 w 166"/>
                  <a:gd name="T5" fmla="*/ 418 h 418"/>
                  <a:gd name="T6" fmla="*/ 50 w 166"/>
                  <a:gd name="T7" fmla="*/ 311 h 418"/>
                  <a:gd name="T8" fmla="*/ 0 w 166"/>
                  <a:gd name="T9" fmla="*/ 0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418">
                    <a:moveTo>
                      <a:pt x="0" y="0"/>
                    </a:moveTo>
                    <a:lnTo>
                      <a:pt x="114" y="59"/>
                    </a:lnTo>
                    <a:lnTo>
                      <a:pt x="166" y="418"/>
                    </a:lnTo>
                    <a:lnTo>
                      <a:pt x="50" y="3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8" name="Oval 35"/>
            <p:cNvSpPr/>
            <p:nvPr/>
          </p:nvSpPr>
          <p:spPr>
            <a:xfrm>
              <a:off x="1969929" y="3459610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32" name="Freeform: Shape 39"/>
            <p:cNvSpPr/>
            <p:nvPr/>
          </p:nvSpPr>
          <p:spPr bwMode="auto">
            <a:xfrm>
              <a:off x="2881491" y="3277710"/>
              <a:ext cx="259114" cy="229506"/>
            </a:xfrm>
            <a:custGeom>
              <a:avLst/>
              <a:gdLst>
                <a:gd name="T0" fmla="*/ 451 w 461"/>
                <a:gd name="T1" fmla="*/ 213 h 409"/>
                <a:gd name="T2" fmla="*/ 451 w 461"/>
                <a:gd name="T3" fmla="*/ 213 h 409"/>
                <a:gd name="T4" fmla="*/ 247 w 461"/>
                <a:gd name="T5" fmla="*/ 17 h 409"/>
                <a:gd name="T6" fmla="*/ 212 w 461"/>
                <a:gd name="T7" fmla="*/ 17 h 409"/>
                <a:gd name="T8" fmla="*/ 9 w 461"/>
                <a:gd name="T9" fmla="*/ 213 h 409"/>
                <a:gd name="T10" fmla="*/ 18 w 461"/>
                <a:gd name="T11" fmla="*/ 230 h 409"/>
                <a:gd name="T12" fmla="*/ 62 w 461"/>
                <a:gd name="T13" fmla="*/ 230 h 409"/>
                <a:gd name="T14" fmla="*/ 62 w 461"/>
                <a:gd name="T15" fmla="*/ 390 h 409"/>
                <a:gd name="T16" fmla="*/ 79 w 461"/>
                <a:gd name="T17" fmla="*/ 408 h 409"/>
                <a:gd name="T18" fmla="*/ 177 w 461"/>
                <a:gd name="T19" fmla="*/ 408 h 409"/>
                <a:gd name="T20" fmla="*/ 177 w 461"/>
                <a:gd name="T21" fmla="*/ 248 h 409"/>
                <a:gd name="T22" fmla="*/ 283 w 461"/>
                <a:gd name="T23" fmla="*/ 248 h 409"/>
                <a:gd name="T24" fmla="*/ 283 w 461"/>
                <a:gd name="T25" fmla="*/ 408 h 409"/>
                <a:gd name="T26" fmla="*/ 381 w 461"/>
                <a:gd name="T27" fmla="*/ 408 h 409"/>
                <a:gd name="T28" fmla="*/ 398 w 461"/>
                <a:gd name="T29" fmla="*/ 390 h 409"/>
                <a:gd name="T30" fmla="*/ 398 w 461"/>
                <a:gd name="T31" fmla="*/ 230 h 409"/>
                <a:gd name="T32" fmla="*/ 443 w 461"/>
                <a:gd name="T33" fmla="*/ 230 h 409"/>
                <a:gd name="T34" fmla="*/ 451 w 461"/>
                <a:gd name="T35" fmla="*/ 213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1" h="409">
                  <a:moveTo>
                    <a:pt x="451" y="213"/>
                  </a:moveTo>
                  <a:lnTo>
                    <a:pt x="451" y="213"/>
                  </a:lnTo>
                  <a:cubicBezTo>
                    <a:pt x="247" y="17"/>
                    <a:pt x="247" y="17"/>
                    <a:pt x="247" y="17"/>
                  </a:cubicBezTo>
                  <a:cubicBezTo>
                    <a:pt x="238" y="0"/>
                    <a:pt x="221" y="0"/>
                    <a:pt x="212" y="17"/>
                  </a:cubicBezTo>
                  <a:cubicBezTo>
                    <a:pt x="9" y="213"/>
                    <a:pt x="9" y="213"/>
                    <a:pt x="9" y="213"/>
                  </a:cubicBezTo>
                  <a:cubicBezTo>
                    <a:pt x="0" y="221"/>
                    <a:pt x="9" y="230"/>
                    <a:pt x="18" y="230"/>
                  </a:cubicBezTo>
                  <a:cubicBezTo>
                    <a:pt x="62" y="230"/>
                    <a:pt x="62" y="230"/>
                    <a:pt x="62" y="230"/>
                  </a:cubicBezTo>
                  <a:cubicBezTo>
                    <a:pt x="62" y="390"/>
                    <a:pt x="62" y="390"/>
                    <a:pt x="62" y="390"/>
                  </a:cubicBezTo>
                  <a:cubicBezTo>
                    <a:pt x="62" y="399"/>
                    <a:pt x="62" y="408"/>
                    <a:pt x="79" y="408"/>
                  </a:cubicBezTo>
                  <a:cubicBezTo>
                    <a:pt x="177" y="408"/>
                    <a:pt x="177" y="408"/>
                    <a:pt x="177" y="408"/>
                  </a:cubicBezTo>
                  <a:cubicBezTo>
                    <a:pt x="177" y="248"/>
                    <a:pt x="177" y="248"/>
                    <a:pt x="177" y="248"/>
                  </a:cubicBezTo>
                  <a:cubicBezTo>
                    <a:pt x="283" y="248"/>
                    <a:pt x="283" y="248"/>
                    <a:pt x="283" y="248"/>
                  </a:cubicBezTo>
                  <a:cubicBezTo>
                    <a:pt x="283" y="408"/>
                    <a:pt x="283" y="408"/>
                    <a:pt x="283" y="408"/>
                  </a:cubicBezTo>
                  <a:cubicBezTo>
                    <a:pt x="381" y="408"/>
                    <a:pt x="381" y="408"/>
                    <a:pt x="381" y="408"/>
                  </a:cubicBezTo>
                  <a:cubicBezTo>
                    <a:pt x="398" y="408"/>
                    <a:pt x="398" y="399"/>
                    <a:pt x="398" y="390"/>
                  </a:cubicBezTo>
                  <a:cubicBezTo>
                    <a:pt x="398" y="230"/>
                    <a:pt x="398" y="230"/>
                    <a:pt x="398" y="230"/>
                  </a:cubicBezTo>
                  <a:cubicBezTo>
                    <a:pt x="443" y="230"/>
                    <a:pt x="443" y="230"/>
                    <a:pt x="443" y="230"/>
                  </a:cubicBezTo>
                  <a:cubicBezTo>
                    <a:pt x="451" y="230"/>
                    <a:pt x="460" y="221"/>
                    <a:pt x="451" y="21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9" name="Title 1"/>
          <p:cNvSpPr txBox="1"/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GB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统计系统数据流程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2840" y="1024255"/>
            <a:ext cx="6291580" cy="3094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638107" y="1312584"/>
            <a:ext cx="1583591" cy="910064"/>
            <a:chOff x="1455987" y="1255434"/>
            <a:chExt cx="1583591" cy="910064"/>
          </a:xfrm>
        </p:grpSpPr>
        <p:grpSp>
          <p:nvGrpSpPr>
            <p:cNvPr id="21" name="Group 19"/>
            <p:cNvGrpSpPr/>
            <p:nvPr/>
          </p:nvGrpSpPr>
          <p:grpSpPr>
            <a:xfrm>
              <a:off x="1455987" y="1255434"/>
              <a:ext cx="1583591" cy="910064"/>
              <a:chOff x="3467100" y="1293813"/>
              <a:chExt cx="1881188" cy="1081087"/>
            </a:xfrm>
          </p:grpSpPr>
          <p:sp>
            <p:nvSpPr>
              <p:cNvPr id="40" name="Freeform: Shape 6"/>
              <p:cNvSpPr/>
              <p:nvPr/>
            </p:nvSpPr>
            <p:spPr bwMode="auto">
              <a:xfrm>
                <a:off x="3467100" y="2106613"/>
                <a:ext cx="1881188" cy="268287"/>
              </a:xfrm>
              <a:custGeom>
                <a:avLst/>
                <a:gdLst>
                  <a:gd name="T0" fmla="*/ 0 w 1185"/>
                  <a:gd name="T1" fmla="*/ 77 h 169"/>
                  <a:gd name="T2" fmla="*/ 203 w 1185"/>
                  <a:gd name="T3" fmla="*/ 0 h 169"/>
                  <a:gd name="T4" fmla="*/ 1185 w 1185"/>
                  <a:gd name="T5" fmla="*/ 120 h 169"/>
                  <a:gd name="T6" fmla="*/ 1004 w 1185"/>
                  <a:gd name="T7" fmla="*/ 169 h 169"/>
                  <a:gd name="T8" fmla="*/ 0 w 1185"/>
                  <a:gd name="T9" fmla="*/ 77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5" h="169">
                    <a:moveTo>
                      <a:pt x="0" y="77"/>
                    </a:moveTo>
                    <a:lnTo>
                      <a:pt x="203" y="0"/>
                    </a:lnTo>
                    <a:lnTo>
                      <a:pt x="1185" y="120"/>
                    </a:lnTo>
                    <a:lnTo>
                      <a:pt x="1004" y="169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7"/>
              <p:cNvSpPr/>
              <p:nvPr/>
            </p:nvSpPr>
            <p:spPr bwMode="auto">
              <a:xfrm>
                <a:off x="3467100" y="1293813"/>
                <a:ext cx="322263" cy="935037"/>
              </a:xfrm>
              <a:custGeom>
                <a:avLst/>
                <a:gdLst>
                  <a:gd name="T0" fmla="*/ 203 w 203"/>
                  <a:gd name="T1" fmla="*/ 512 h 589"/>
                  <a:gd name="T2" fmla="*/ 203 w 203"/>
                  <a:gd name="T3" fmla="*/ 0 h 589"/>
                  <a:gd name="T4" fmla="*/ 0 w 203"/>
                  <a:gd name="T5" fmla="*/ 273 h 589"/>
                  <a:gd name="T6" fmla="*/ 0 w 203"/>
                  <a:gd name="T7" fmla="*/ 589 h 589"/>
                  <a:gd name="T8" fmla="*/ 203 w 203"/>
                  <a:gd name="T9" fmla="*/ 512 h 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589">
                    <a:moveTo>
                      <a:pt x="203" y="512"/>
                    </a:moveTo>
                    <a:lnTo>
                      <a:pt x="203" y="0"/>
                    </a:lnTo>
                    <a:lnTo>
                      <a:pt x="0" y="273"/>
                    </a:lnTo>
                    <a:lnTo>
                      <a:pt x="0" y="589"/>
                    </a:lnTo>
                    <a:lnTo>
                      <a:pt x="203" y="512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Freeform: Shape 8"/>
              <p:cNvSpPr/>
              <p:nvPr/>
            </p:nvSpPr>
            <p:spPr bwMode="auto">
              <a:xfrm>
                <a:off x="3789363" y="1293813"/>
                <a:ext cx="1558925" cy="1003300"/>
              </a:xfrm>
              <a:custGeom>
                <a:avLst/>
                <a:gdLst>
                  <a:gd name="T0" fmla="*/ 0 w 982"/>
                  <a:gd name="T1" fmla="*/ 0 h 632"/>
                  <a:gd name="T2" fmla="*/ 982 w 982"/>
                  <a:gd name="T3" fmla="*/ 344 h 632"/>
                  <a:gd name="T4" fmla="*/ 982 w 982"/>
                  <a:gd name="T5" fmla="*/ 632 h 632"/>
                  <a:gd name="T6" fmla="*/ 0 w 982"/>
                  <a:gd name="T7" fmla="*/ 512 h 632"/>
                  <a:gd name="T8" fmla="*/ 0 w 982"/>
                  <a:gd name="T9" fmla="*/ 0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632">
                    <a:moveTo>
                      <a:pt x="0" y="0"/>
                    </a:moveTo>
                    <a:lnTo>
                      <a:pt x="982" y="344"/>
                    </a:lnTo>
                    <a:lnTo>
                      <a:pt x="982" y="632"/>
                    </a:lnTo>
                    <a:lnTo>
                      <a:pt x="0" y="512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Oval 32"/>
            <p:cNvSpPr/>
            <p:nvPr/>
          </p:nvSpPr>
          <p:spPr>
            <a:xfrm>
              <a:off x="2649870" y="1676366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29" name="Freeform: Shape 36"/>
            <p:cNvSpPr/>
            <p:nvPr/>
          </p:nvSpPr>
          <p:spPr bwMode="auto">
            <a:xfrm>
              <a:off x="1859277" y="1528371"/>
              <a:ext cx="269003" cy="269074"/>
            </a:xfrm>
            <a:custGeom>
              <a:avLst/>
              <a:gdLst>
                <a:gd name="T0" fmla="*/ 239 w 480"/>
                <a:gd name="T1" fmla="*/ 0 h 480"/>
                <a:gd name="T2" fmla="*/ 239 w 480"/>
                <a:gd name="T3" fmla="*/ 0 h 480"/>
                <a:gd name="T4" fmla="*/ 0 w 480"/>
                <a:gd name="T5" fmla="*/ 248 h 480"/>
                <a:gd name="T6" fmla="*/ 239 w 480"/>
                <a:gd name="T7" fmla="*/ 479 h 480"/>
                <a:gd name="T8" fmla="*/ 479 w 480"/>
                <a:gd name="T9" fmla="*/ 240 h 480"/>
                <a:gd name="T10" fmla="*/ 239 w 480"/>
                <a:gd name="T11" fmla="*/ 0 h 480"/>
                <a:gd name="T12" fmla="*/ 239 w 480"/>
                <a:gd name="T13" fmla="*/ 426 h 480"/>
                <a:gd name="T14" fmla="*/ 239 w 480"/>
                <a:gd name="T15" fmla="*/ 426 h 480"/>
                <a:gd name="T16" fmla="*/ 53 w 480"/>
                <a:gd name="T17" fmla="*/ 248 h 480"/>
                <a:gd name="T18" fmla="*/ 239 w 480"/>
                <a:gd name="T19" fmla="*/ 53 h 480"/>
                <a:gd name="T20" fmla="*/ 426 w 480"/>
                <a:gd name="T21" fmla="*/ 240 h 480"/>
                <a:gd name="T22" fmla="*/ 239 w 480"/>
                <a:gd name="T23" fmla="*/ 426 h 480"/>
                <a:gd name="T24" fmla="*/ 123 w 480"/>
                <a:gd name="T25" fmla="*/ 354 h 480"/>
                <a:gd name="T26" fmla="*/ 123 w 480"/>
                <a:gd name="T27" fmla="*/ 354 h 480"/>
                <a:gd name="T28" fmla="*/ 283 w 480"/>
                <a:gd name="T29" fmla="*/ 293 h 480"/>
                <a:gd name="T30" fmla="*/ 354 w 480"/>
                <a:gd name="T31" fmla="*/ 124 h 480"/>
                <a:gd name="T32" fmla="*/ 186 w 480"/>
                <a:gd name="T33" fmla="*/ 195 h 480"/>
                <a:gd name="T34" fmla="*/ 123 w 480"/>
                <a:gd name="T35" fmla="*/ 354 h 480"/>
                <a:gd name="T36" fmla="*/ 213 w 480"/>
                <a:gd name="T37" fmla="*/ 213 h 480"/>
                <a:gd name="T38" fmla="*/ 213 w 480"/>
                <a:gd name="T39" fmla="*/ 213 h 480"/>
                <a:gd name="T40" fmla="*/ 310 w 480"/>
                <a:gd name="T41" fmla="*/ 169 h 480"/>
                <a:gd name="T42" fmla="*/ 266 w 480"/>
                <a:gd name="T43" fmla="*/ 266 h 480"/>
                <a:gd name="T44" fmla="*/ 213 w 480"/>
                <a:gd name="T45" fmla="*/ 266 h 480"/>
                <a:gd name="T46" fmla="*/ 213 w 480"/>
                <a:gd name="T47" fmla="*/ 213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0" h="480">
                  <a:moveTo>
                    <a:pt x="239" y="0"/>
                  </a:moveTo>
                  <a:lnTo>
                    <a:pt x="239" y="0"/>
                  </a:lnTo>
                  <a:cubicBezTo>
                    <a:pt x="107" y="9"/>
                    <a:pt x="0" y="115"/>
                    <a:pt x="0" y="248"/>
                  </a:cubicBezTo>
                  <a:cubicBezTo>
                    <a:pt x="0" y="372"/>
                    <a:pt x="107" y="479"/>
                    <a:pt x="239" y="479"/>
                  </a:cubicBezTo>
                  <a:cubicBezTo>
                    <a:pt x="372" y="479"/>
                    <a:pt x="479" y="372"/>
                    <a:pt x="479" y="240"/>
                  </a:cubicBezTo>
                  <a:cubicBezTo>
                    <a:pt x="479" y="107"/>
                    <a:pt x="363" y="0"/>
                    <a:pt x="239" y="0"/>
                  </a:cubicBezTo>
                  <a:close/>
                  <a:moveTo>
                    <a:pt x="239" y="426"/>
                  </a:moveTo>
                  <a:lnTo>
                    <a:pt x="239" y="426"/>
                  </a:lnTo>
                  <a:cubicBezTo>
                    <a:pt x="142" y="434"/>
                    <a:pt x="53" y="346"/>
                    <a:pt x="53" y="248"/>
                  </a:cubicBezTo>
                  <a:cubicBezTo>
                    <a:pt x="53" y="142"/>
                    <a:pt x="133" y="53"/>
                    <a:pt x="239" y="53"/>
                  </a:cubicBezTo>
                  <a:cubicBezTo>
                    <a:pt x="336" y="53"/>
                    <a:pt x="426" y="133"/>
                    <a:pt x="426" y="240"/>
                  </a:cubicBezTo>
                  <a:cubicBezTo>
                    <a:pt x="426" y="346"/>
                    <a:pt x="345" y="426"/>
                    <a:pt x="239" y="426"/>
                  </a:cubicBezTo>
                  <a:close/>
                  <a:moveTo>
                    <a:pt x="123" y="354"/>
                  </a:moveTo>
                  <a:lnTo>
                    <a:pt x="123" y="354"/>
                  </a:lnTo>
                  <a:cubicBezTo>
                    <a:pt x="123" y="354"/>
                    <a:pt x="239" y="337"/>
                    <a:pt x="283" y="293"/>
                  </a:cubicBezTo>
                  <a:cubicBezTo>
                    <a:pt x="336" y="240"/>
                    <a:pt x="354" y="124"/>
                    <a:pt x="354" y="124"/>
                  </a:cubicBezTo>
                  <a:cubicBezTo>
                    <a:pt x="354" y="124"/>
                    <a:pt x="239" y="142"/>
                    <a:pt x="186" y="195"/>
                  </a:cubicBezTo>
                  <a:cubicBezTo>
                    <a:pt x="142" y="240"/>
                    <a:pt x="123" y="354"/>
                    <a:pt x="123" y="354"/>
                  </a:cubicBezTo>
                  <a:close/>
                  <a:moveTo>
                    <a:pt x="213" y="213"/>
                  </a:moveTo>
                  <a:lnTo>
                    <a:pt x="213" y="213"/>
                  </a:lnTo>
                  <a:cubicBezTo>
                    <a:pt x="239" y="195"/>
                    <a:pt x="274" y="178"/>
                    <a:pt x="310" y="169"/>
                  </a:cubicBezTo>
                  <a:cubicBezTo>
                    <a:pt x="301" y="204"/>
                    <a:pt x="283" y="248"/>
                    <a:pt x="266" y="266"/>
                  </a:cubicBezTo>
                  <a:cubicBezTo>
                    <a:pt x="248" y="275"/>
                    <a:pt x="230" y="275"/>
                    <a:pt x="213" y="266"/>
                  </a:cubicBezTo>
                  <a:cubicBezTo>
                    <a:pt x="204" y="248"/>
                    <a:pt x="204" y="231"/>
                    <a:pt x="213" y="2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70875" y="2008136"/>
            <a:ext cx="1706538" cy="831218"/>
            <a:chOff x="1611005" y="1924951"/>
            <a:chExt cx="1706538" cy="831218"/>
          </a:xfrm>
        </p:grpSpPr>
        <p:grpSp>
          <p:nvGrpSpPr>
            <p:cNvPr id="23" name="Group 18"/>
            <p:cNvGrpSpPr/>
            <p:nvPr/>
          </p:nvGrpSpPr>
          <p:grpSpPr>
            <a:xfrm>
              <a:off x="1611005" y="1924951"/>
              <a:ext cx="1706538" cy="831218"/>
              <a:chOff x="3651250" y="2089150"/>
              <a:chExt cx="2027238" cy="987425"/>
            </a:xfrm>
          </p:grpSpPr>
          <p:sp>
            <p:nvSpPr>
              <p:cNvPr id="35" name="Freeform: Shape 9"/>
              <p:cNvSpPr/>
              <p:nvPr/>
            </p:nvSpPr>
            <p:spPr bwMode="auto">
              <a:xfrm>
                <a:off x="3651250" y="2089150"/>
                <a:ext cx="2027238" cy="862012"/>
              </a:xfrm>
              <a:custGeom>
                <a:avLst/>
                <a:gdLst>
                  <a:gd name="T0" fmla="*/ 1216 w 1277"/>
                  <a:gd name="T1" fmla="*/ 0 h 543"/>
                  <a:gd name="T2" fmla="*/ 0 w 1277"/>
                  <a:gd name="T3" fmla="*/ 194 h 543"/>
                  <a:gd name="T4" fmla="*/ 52 w 1277"/>
                  <a:gd name="T5" fmla="*/ 543 h 543"/>
                  <a:gd name="T6" fmla="*/ 1277 w 1277"/>
                  <a:gd name="T7" fmla="*/ 342 h 543"/>
                  <a:gd name="T8" fmla="*/ 1216 w 1277"/>
                  <a:gd name="T9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7" h="543">
                    <a:moveTo>
                      <a:pt x="1216" y="0"/>
                    </a:moveTo>
                    <a:lnTo>
                      <a:pt x="0" y="194"/>
                    </a:lnTo>
                    <a:lnTo>
                      <a:pt x="52" y="543"/>
                    </a:lnTo>
                    <a:lnTo>
                      <a:pt x="1277" y="342"/>
                    </a:lnTo>
                    <a:lnTo>
                      <a:pt x="1216" y="0"/>
                    </a:lnTo>
                    <a:close/>
                  </a:path>
                </a:pathLst>
              </a:cu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Freeform: Shape 10"/>
              <p:cNvSpPr/>
              <p:nvPr/>
            </p:nvSpPr>
            <p:spPr bwMode="auto">
              <a:xfrm>
                <a:off x="3733800" y="2632075"/>
                <a:ext cx="1944688" cy="444500"/>
              </a:xfrm>
              <a:custGeom>
                <a:avLst/>
                <a:gdLst>
                  <a:gd name="T0" fmla="*/ 1225 w 1225"/>
                  <a:gd name="T1" fmla="*/ 0 h 280"/>
                  <a:gd name="T2" fmla="*/ 0 w 1225"/>
                  <a:gd name="T3" fmla="*/ 201 h 280"/>
                  <a:gd name="T4" fmla="*/ 118 w 1225"/>
                  <a:gd name="T5" fmla="*/ 280 h 280"/>
                  <a:gd name="T6" fmla="*/ 1026 w 1225"/>
                  <a:gd name="T7" fmla="*/ 99 h 280"/>
                  <a:gd name="T8" fmla="*/ 1225 w 1225"/>
                  <a:gd name="T9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5" h="280">
                    <a:moveTo>
                      <a:pt x="1225" y="0"/>
                    </a:moveTo>
                    <a:lnTo>
                      <a:pt x="0" y="201"/>
                    </a:lnTo>
                    <a:lnTo>
                      <a:pt x="118" y="280"/>
                    </a:lnTo>
                    <a:lnTo>
                      <a:pt x="1026" y="99"/>
                    </a:lnTo>
                    <a:lnTo>
                      <a:pt x="1225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790321" y="2093156"/>
              <a:ext cx="1325948" cy="399126"/>
              <a:chOff x="1790321" y="2093156"/>
              <a:chExt cx="1325948" cy="399126"/>
            </a:xfrm>
          </p:grpSpPr>
          <p:sp>
            <p:nvSpPr>
              <p:cNvPr id="26" name="Oval 33"/>
              <p:cNvSpPr/>
              <p:nvPr/>
            </p:nvSpPr>
            <p:spPr>
              <a:xfrm>
                <a:off x="1790321" y="2221602"/>
                <a:ext cx="270680" cy="2706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 fontScale="55000" lnSpcReduction="20000"/>
              </a:bodyPr>
              <a:lstStyle/>
              <a:p>
                <a:pPr algn="ctr"/>
                <a:endParaRPr lang="ar-SA" sz="1400" b="1"/>
              </a:p>
            </p:txBody>
          </p:sp>
          <p:sp>
            <p:nvSpPr>
              <p:cNvPr id="30" name="Freeform: Shape 37"/>
              <p:cNvSpPr/>
              <p:nvPr/>
            </p:nvSpPr>
            <p:spPr bwMode="auto">
              <a:xfrm>
                <a:off x="2880891" y="2093156"/>
                <a:ext cx="235378" cy="233459"/>
              </a:xfrm>
              <a:custGeom>
                <a:avLst/>
                <a:gdLst>
                  <a:gd name="T0" fmla="*/ 381 w 417"/>
                  <a:gd name="T1" fmla="*/ 203 h 417"/>
                  <a:gd name="T2" fmla="*/ 381 w 417"/>
                  <a:gd name="T3" fmla="*/ 203 h 417"/>
                  <a:gd name="T4" fmla="*/ 416 w 417"/>
                  <a:gd name="T5" fmla="*/ 141 h 417"/>
                  <a:gd name="T6" fmla="*/ 408 w 417"/>
                  <a:gd name="T7" fmla="*/ 106 h 417"/>
                  <a:gd name="T8" fmla="*/ 337 w 417"/>
                  <a:gd name="T9" fmla="*/ 79 h 417"/>
                  <a:gd name="T10" fmla="*/ 319 w 417"/>
                  <a:gd name="T11" fmla="*/ 17 h 417"/>
                  <a:gd name="T12" fmla="*/ 275 w 417"/>
                  <a:gd name="T13" fmla="*/ 0 h 417"/>
                  <a:gd name="T14" fmla="*/ 213 w 417"/>
                  <a:gd name="T15" fmla="*/ 35 h 417"/>
                  <a:gd name="T16" fmla="*/ 151 w 417"/>
                  <a:gd name="T17" fmla="*/ 0 h 417"/>
                  <a:gd name="T18" fmla="*/ 107 w 417"/>
                  <a:gd name="T19" fmla="*/ 17 h 417"/>
                  <a:gd name="T20" fmla="*/ 89 w 417"/>
                  <a:gd name="T21" fmla="*/ 79 h 417"/>
                  <a:gd name="T22" fmla="*/ 18 w 417"/>
                  <a:gd name="T23" fmla="*/ 106 h 417"/>
                  <a:gd name="T24" fmla="*/ 0 w 417"/>
                  <a:gd name="T25" fmla="*/ 141 h 417"/>
                  <a:gd name="T26" fmla="*/ 44 w 417"/>
                  <a:gd name="T27" fmla="*/ 203 h 417"/>
                  <a:gd name="T28" fmla="*/ 0 w 417"/>
                  <a:gd name="T29" fmla="*/ 275 h 417"/>
                  <a:gd name="T30" fmla="*/ 18 w 417"/>
                  <a:gd name="T31" fmla="*/ 310 h 417"/>
                  <a:gd name="T32" fmla="*/ 89 w 417"/>
                  <a:gd name="T33" fmla="*/ 328 h 417"/>
                  <a:gd name="T34" fmla="*/ 107 w 417"/>
                  <a:gd name="T35" fmla="*/ 398 h 417"/>
                  <a:gd name="T36" fmla="*/ 151 w 417"/>
                  <a:gd name="T37" fmla="*/ 416 h 417"/>
                  <a:gd name="T38" fmla="*/ 213 w 417"/>
                  <a:gd name="T39" fmla="*/ 372 h 417"/>
                  <a:gd name="T40" fmla="*/ 275 w 417"/>
                  <a:gd name="T41" fmla="*/ 416 h 417"/>
                  <a:gd name="T42" fmla="*/ 319 w 417"/>
                  <a:gd name="T43" fmla="*/ 398 h 417"/>
                  <a:gd name="T44" fmla="*/ 337 w 417"/>
                  <a:gd name="T45" fmla="*/ 328 h 417"/>
                  <a:gd name="T46" fmla="*/ 408 w 417"/>
                  <a:gd name="T47" fmla="*/ 310 h 417"/>
                  <a:gd name="T48" fmla="*/ 416 w 417"/>
                  <a:gd name="T49" fmla="*/ 265 h 417"/>
                  <a:gd name="T50" fmla="*/ 381 w 417"/>
                  <a:gd name="T51" fmla="*/ 203 h 417"/>
                  <a:gd name="T52" fmla="*/ 213 w 417"/>
                  <a:gd name="T53" fmla="*/ 292 h 417"/>
                  <a:gd name="T54" fmla="*/ 213 w 417"/>
                  <a:gd name="T55" fmla="*/ 292 h 417"/>
                  <a:gd name="T56" fmla="*/ 125 w 417"/>
                  <a:gd name="T57" fmla="*/ 203 h 417"/>
                  <a:gd name="T58" fmla="*/ 213 w 417"/>
                  <a:gd name="T59" fmla="*/ 115 h 417"/>
                  <a:gd name="T60" fmla="*/ 301 w 417"/>
                  <a:gd name="T61" fmla="*/ 203 h 417"/>
                  <a:gd name="T62" fmla="*/ 213 w 417"/>
                  <a:gd name="T63" fmla="*/ 292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17" h="417">
                    <a:moveTo>
                      <a:pt x="381" y="203"/>
                    </a:moveTo>
                    <a:lnTo>
                      <a:pt x="381" y="203"/>
                    </a:lnTo>
                    <a:cubicBezTo>
                      <a:pt x="381" y="177"/>
                      <a:pt x="399" y="159"/>
                      <a:pt x="416" y="141"/>
                    </a:cubicBezTo>
                    <a:cubicBezTo>
                      <a:pt x="416" y="132"/>
                      <a:pt x="408" y="115"/>
                      <a:pt x="408" y="106"/>
                    </a:cubicBezTo>
                    <a:cubicBezTo>
                      <a:pt x="372" y="115"/>
                      <a:pt x="354" y="97"/>
                      <a:pt x="337" y="79"/>
                    </a:cubicBezTo>
                    <a:cubicBezTo>
                      <a:pt x="319" y="62"/>
                      <a:pt x="310" y="44"/>
                      <a:pt x="319" y="17"/>
                    </a:cubicBezTo>
                    <a:cubicBezTo>
                      <a:pt x="310" y="9"/>
                      <a:pt x="293" y="0"/>
                      <a:pt x="275" y="0"/>
                    </a:cubicBezTo>
                    <a:cubicBezTo>
                      <a:pt x="266" y="17"/>
                      <a:pt x="240" y="35"/>
                      <a:pt x="213" y="35"/>
                    </a:cubicBezTo>
                    <a:cubicBezTo>
                      <a:pt x="187" y="35"/>
                      <a:pt x="160" y="17"/>
                      <a:pt x="151" y="0"/>
                    </a:cubicBezTo>
                    <a:cubicBezTo>
                      <a:pt x="133" y="0"/>
                      <a:pt x="116" y="9"/>
                      <a:pt x="107" y="17"/>
                    </a:cubicBezTo>
                    <a:cubicBezTo>
                      <a:pt x="116" y="44"/>
                      <a:pt x="107" y="62"/>
                      <a:pt x="89" y="79"/>
                    </a:cubicBezTo>
                    <a:cubicBezTo>
                      <a:pt x="72" y="97"/>
                      <a:pt x="44" y="115"/>
                      <a:pt x="18" y="106"/>
                    </a:cubicBezTo>
                    <a:cubicBezTo>
                      <a:pt x="18" y="115"/>
                      <a:pt x="9" y="132"/>
                      <a:pt x="0" y="141"/>
                    </a:cubicBezTo>
                    <a:cubicBezTo>
                      <a:pt x="27" y="159"/>
                      <a:pt x="44" y="177"/>
                      <a:pt x="44" y="203"/>
                    </a:cubicBezTo>
                    <a:cubicBezTo>
                      <a:pt x="44" y="230"/>
                      <a:pt x="27" y="256"/>
                      <a:pt x="0" y="275"/>
                    </a:cubicBezTo>
                    <a:cubicBezTo>
                      <a:pt x="9" y="283"/>
                      <a:pt x="18" y="301"/>
                      <a:pt x="18" y="310"/>
                    </a:cubicBezTo>
                    <a:cubicBezTo>
                      <a:pt x="44" y="310"/>
                      <a:pt x="72" y="310"/>
                      <a:pt x="89" y="328"/>
                    </a:cubicBezTo>
                    <a:cubicBezTo>
                      <a:pt x="107" y="345"/>
                      <a:pt x="116" y="372"/>
                      <a:pt x="107" y="398"/>
                    </a:cubicBezTo>
                    <a:cubicBezTo>
                      <a:pt x="116" y="407"/>
                      <a:pt x="133" y="407"/>
                      <a:pt x="151" y="416"/>
                    </a:cubicBezTo>
                    <a:cubicBezTo>
                      <a:pt x="160" y="389"/>
                      <a:pt x="187" y="372"/>
                      <a:pt x="213" y="372"/>
                    </a:cubicBezTo>
                    <a:cubicBezTo>
                      <a:pt x="240" y="372"/>
                      <a:pt x="266" y="389"/>
                      <a:pt x="275" y="416"/>
                    </a:cubicBezTo>
                    <a:cubicBezTo>
                      <a:pt x="293" y="407"/>
                      <a:pt x="310" y="407"/>
                      <a:pt x="319" y="398"/>
                    </a:cubicBezTo>
                    <a:cubicBezTo>
                      <a:pt x="310" y="372"/>
                      <a:pt x="319" y="345"/>
                      <a:pt x="337" y="328"/>
                    </a:cubicBezTo>
                    <a:cubicBezTo>
                      <a:pt x="354" y="310"/>
                      <a:pt x="372" y="301"/>
                      <a:pt x="408" y="310"/>
                    </a:cubicBezTo>
                    <a:cubicBezTo>
                      <a:pt x="408" y="292"/>
                      <a:pt x="416" y="283"/>
                      <a:pt x="416" y="265"/>
                    </a:cubicBezTo>
                    <a:cubicBezTo>
                      <a:pt x="399" y="256"/>
                      <a:pt x="381" y="230"/>
                      <a:pt x="381" y="203"/>
                    </a:cubicBezTo>
                    <a:close/>
                    <a:moveTo>
                      <a:pt x="213" y="292"/>
                    </a:moveTo>
                    <a:lnTo>
                      <a:pt x="213" y="292"/>
                    </a:lnTo>
                    <a:cubicBezTo>
                      <a:pt x="160" y="292"/>
                      <a:pt x="125" y="256"/>
                      <a:pt x="125" y="203"/>
                    </a:cubicBezTo>
                    <a:cubicBezTo>
                      <a:pt x="125" y="159"/>
                      <a:pt x="160" y="115"/>
                      <a:pt x="213" y="115"/>
                    </a:cubicBezTo>
                    <a:cubicBezTo>
                      <a:pt x="266" y="115"/>
                      <a:pt x="301" y="159"/>
                      <a:pt x="301" y="203"/>
                    </a:cubicBezTo>
                    <a:cubicBezTo>
                      <a:pt x="301" y="256"/>
                      <a:pt x="266" y="292"/>
                      <a:pt x="213" y="2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611569" y="2575800"/>
            <a:ext cx="1662437" cy="497128"/>
            <a:chOff x="1458659" y="2653270"/>
            <a:chExt cx="1662437" cy="497128"/>
          </a:xfrm>
        </p:grpSpPr>
        <p:grpSp>
          <p:nvGrpSpPr>
            <p:cNvPr id="24" name="Group 17"/>
            <p:cNvGrpSpPr/>
            <p:nvPr/>
          </p:nvGrpSpPr>
          <p:grpSpPr>
            <a:xfrm>
              <a:off x="1458659" y="2653270"/>
              <a:ext cx="1662437" cy="497128"/>
              <a:chOff x="3470275" y="2954338"/>
              <a:chExt cx="1974851" cy="590550"/>
            </a:xfrm>
          </p:grpSpPr>
          <p:sp>
            <p:nvSpPr>
              <p:cNvPr id="33" name="Freeform: Shape 11"/>
              <p:cNvSpPr/>
              <p:nvPr/>
            </p:nvSpPr>
            <p:spPr bwMode="auto">
              <a:xfrm>
                <a:off x="3470275" y="2954338"/>
                <a:ext cx="1912938" cy="590550"/>
              </a:xfrm>
              <a:custGeom>
                <a:avLst/>
                <a:gdLst>
                  <a:gd name="T0" fmla="*/ 0 w 1205"/>
                  <a:gd name="T1" fmla="*/ 25 h 372"/>
                  <a:gd name="T2" fmla="*/ 1205 w 1205"/>
                  <a:gd name="T3" fmla="*/ 0 h 372"/>
                  <a:gd name="T4" fmla="*/ 1205 w 1205"/>
                  <a:gd name="T5" fmla="*/ 372 h 372"/>
                  <a:gd name="T6" fmla="*/ 0 w 1205"/>
                  <a:gd name="T7" fmla="*/ 350 h 372"/>
                  <a:gd name="T8" fmla="*/ 0 w 1205"/>
                  <a:gd name="T9" fmla="*/ 25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5" h="372">
                    <a:moveTo>
                      <a:pt x="0" y="25"/>
                    </a:moveTo>
                    <a:lnTo>
                      <a:pt x="1205" y="0"/>
                    </a:lnTo>
                    <a:lnTo>
                      <a:pt x="1205" y="372"/>
                    </a:lnTo>
                    <a:lnTo>
                      <a:pt x="0" y="350"/>
                    </a:lnTo>
                    <a:lnTo>
                      <a:pt x="0" y="25"/>
                    </a:lnTo>
                    <a:close/>
                  </a:path>
                </a:pathLst>
              </a:cu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Freeform: Shape 12"/>
              <p:cNvSpPr/>
              <p:nvPr/>
            </p:nvSpPr>
            <p:spPr bwMode="auto">
              <a:xfrm>
                <a:off x="5383213" y="2954338"/>
                <a:ext cx="61913" cy="590550"/>
              </a:xfrm>
              <a:custGeom>
                <a:avLst/>
                <a:gdLst>
                  <a:gd name="T0" fmla="*/ 0 w 39"/>
                  <a:gd name="T1" fmla="*/ 0 h 372"/>
                  <a:gd name="T2" fmla="*/ 39 w 39"/>
                  <a:gd name="T3" fmla="*/ 34 h 372"/>
                  <a:gd name="T4" fmla="*/ 39 w 39"/>
                  <a:gd name="T5" fmla="*/ 347 h 372"/>
                  <a:gd name="T6" fmla="*/ 0 w 39"/>
                  <a:gd name="T7" fmla="*/ 372 h 372"/>
                  <a:gd name="T8" fmla="*/ 0 w 39"/>
                  <a:gd name="T9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72">
                    <a:moveTo>
                      <a:pt x="0" y="0"/>
                    </a:moveTo>
                    <a:lnTo>
                      <a:pt x="39" y="34"/>
                    </a:lnTo>
                    <a:lnTo>
                      <a:pt x="39" y="347"/>
                    </a:lnTo>
                    <a:lnTo>
                      <a:pt x="0" y="3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7" name="Oval 34"/>
            <p:cNvSpPr/>
            <p:nvPr/>
          </p:nvSpPr>
          <p:spPr>
            <a:xfrm>
              <a:off x="2720430" y="2766839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31" name="Freeform: Shape 38"/>
            <p:cNvSpPr/>
            <p:nvPr/>
          </p:nvSpPr>
          <p:spPr bwMode="auto">
            <a:xfrm>
              <a:off x="1698039" y="2771137"/>
              <a:ext cx="239335" cy="259181"/>
            </a:xfrm>
            <a:custGeom>
              <a:avLst/>
              <a:gdLst>
                <a:gd name="T0" fmla="*/ 327 w 426"/>
                <a:gd name="T1" fmla="*/ 186 h 462"/>
                <a:gd name="T2" fmla="*/ 327 w 426"/>
                <a:gd name="T3" fmla="*/ 186 h 462"/>
                <a:gd name="T4" fmla="*/ 150 w 426"/>
                <a:gd name="T5" fmla="*/ 18 h 462"/>
                <a:gd name="T6" fmla="*/ 97 w 426"/>
                <a:gd name="T7" fmla="*/ 10 h 462"/>
                <a:gd name="T8" fmla="*/ 70 w 426"/>
                <a:gd name="T9" fmla="*/ 54 h 462"/>
                <a:gd name="T10" fmla="*/ 35 w 426"/>
                <a:gd name="T11" fmla="*/ 293 h 462"/>
                <a:gd name="T12" fmla="*/ 26 w 426"/>
                <a:gd name="T13" fmla="*/ 408 h 462"/>
                <a:gd name="T14" fmla="*/ 248 w 426"/>
                <a:gd name="T15" fmla="*/ 417 h 462"/>
                <a:gd name="T16" fmla="*/ 407 w 426"/>
                <a:gd name="T17" fmla="*/ 266 h 462"/>
                <a:gd name="T18" fmla="*/ 327 w 426"/>
                <a:gd name="T19" fmla="*/ 186 h 462"/>
                <a:gd name="T20" fmla="*/ 238 w 426"/>
                <a:gd name="T21" fmla="*/ 391 h 462"/>
                <a:gd name="T22" fmla="*/ 238 w 426"/>
                <a:gd name="T23" fmla="*/ 391 h 462"/>
                <a:gd name="T24" fmla="*/ 53 w 426"/>
                <a:gd name="T25" fmla="*/ 391 h 462"/>
                <a:gd name="T26" fmla="*/ 194 w 426"/>
                <a:gd name="T27" fmla="*/ 284 h 462"/>
                <a:gd name="T28" fmla="*/ 372 w 426"/>
                <a:gd name="T29" fmla="*/ 275 h 462"/>
                <a:gd name="T30" fmla="*/ 238 w 426"/>
                <a:gd name="T31" fmla="*/ 391 h 462"/>
                <a:gd name="T32" fmla="*/ 203 w 426"/>
                <a:gd name="T33" fmla="*/ 301 h 462"/>
                <a:gd name="T34" fmla="*/ 203 w 426"/>
                <a:gd name="T35" fmla="*/ 301 h 462"/>
                <a:gd name="T36" fmla="*/ 97 w 426"/>
                <a:gd name="T37" fmla="*/ 363 h 462"/>
                <a:gd name="T38" fmla="*/ 167 w 426"/>
                <a:gd name="T39" fmla="*/ 363 h 462"/>
                <a:gd name="T40" fmla="*/ 221 w 426"/>
                <a:gd name="T41" fmla="*/ 293 h 462"/>
                <a:gd name="T42" fmla="*/ 221 w 426"/>
                <a:gd name="T43" fmla="*/ 293 h 462"/>
                <a:gd name="T44" fmla="*/ 203 w 426"/>
                <a:gd name="T45" fmla="*/ 301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6" h="462">
                  <a:moveTo>
                    <a:pt x="327" y="186"/>
                  </a:moveTo>
                  <a:lnTo>
                    <a:pt x="327" y="186"/>
                  </a:lnTo>
                  <a:cubicBezTo>
                    <a:pt x="274" y="63"/>
                    <a:pt x="238" y="18"/>
                    <a:pt x="150" y="18"/>
                  </a:cubicBezTo>
                  <a:cubicBezTo>
                    <a:pt x="114" y="18"/>
                    <a:pt x="123" y="0"/>
                    <a:pt x="97" y="10"/>
                  </a:cubicBezTo>
                  <a:cubicBezTo>
                    <a:pt x="70" y="18"/>
                    <a:pt x="97" y="27"/>
                    <a:pt x="70" y="54"/>
                  </a:cubicBezTo>
                  <a:cubicBezTo>
                    <a:pt x="0" y="107"/>
                    <a:pt x="8" y="169"/>
                    <a:pt x="35" y="293"/>
                  </a:cubicBezTo>
                  <a:cubicBezTo>
                    <a:pt x="53" y="346"/>
                    <a:pt x="8" y="354"/>
                    <a:pt x="26" y="408"/>
                  </a:cubicBezTo>
                  <a:cubicBezTo>
                    <a:pt x="35" y="444"/>
                    <a:pt x="141" y="461"/>
                    <a:pt x="248" y="417"/>
                  </a:cubicBezTo>
                  <a:cubicBezTo>
                    <a:pt x="354" y="382"/>
                    <a:pt x="425" y="301"/>
                    <a:pt x="407" y="266"/>
                  </a:cubicBezTo>
                  <a:cubicBezTo>
                    <a:pt x="389" y="213"/>
                    <a:pt x="354" y="239"/>
                    <a:pt x="327" y="186"/>
                  </a:cubicBezTo>
                  <a:close/>
                  <a:moveTo>
                    <a:pt x="238" y="391"/>
                  </a:moveTo>
                  <a:lnTo>
                    <a:pt x="238" y="391"/>
                  </a:lnTo>
                  <a:cubicBezTo>
                    <a:pt x="141" y="426"/>
                    <a:pt x="61" y="399"/>
                    <a:pt x="53" y="391"/>
                  </a:cubicBezTo>
                  <a:cubicBezTo>
                    <a:pt x="53" y="382"/>
                    <a:pt x="88" y="319"/>
                    <a:pt x="194" y="284"/>
                  </a:cubicBezTo>
                  <a:cubicBezTo>
                    <a:pt x="310" y="239"/>
                    <a:pt x="372" y="257"/>
                    <a:pt x="372" y="275"/>
                  </a:cubicBezTo>
                  <a:cubicBezTo>
                    <a:pt x="380" y="284"/>
                    <a:pt x="336" y="354"/>
                    <a:pt x="238" y="391"/>
                  </a:cubicBezTo>
                  <a:close/>
                  <a:moveTo>
                    <a:pt x="203" y="301"/>
                  </a:moveTo>
                  <a:lnTo>
                    <a:pt x="203" y="301"/>
                  </a:lnTo>
                  <a:cubicBezTo>
                    <a:pt x="150" y="319"/>
                    <a:pt x="123" y="337"/>
                    <a:pt x="97" y="363"/>
                  </a:cubicBezTo>
                  <a:cubicBezTo>
                    <a:pt x="114" y="373"/>
                    <a:pt x="141" y="382"/>
                    <a:pt x="167" y="363"/>
                  </a:cubicBezTo>
                  <a:cubicBezTo>
                    <a:pt x="212" y="354"/>
                    <a:pt x="230" y="319"/>
                    <a:pt x="221" y="293"/>
                  </a:cubicBezTo>
                  <a:lnTo>
                    <a:pt x="221" y="293"/>
                  </a:lnTo>
                  <a:cubicBezTo>
                    <a:pt x="221" y="293"/>
                    <a:pt x="212" y="301"/>
                    <a:pt x="203" y="3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30886" y="3023478"/>
            <a:ext cx="1646400" cy="787119"/>
            <a:chOff x="1643076" y="3100948"/>
            <a:chExt cx="1646400" cy="787119"/>
          </a:xfrm>
        </p:grpSpPr>
        <p:grpSp>
          <p:nvGrpSpPr>
            <p:cNvPr id="22" name="Group 16"/>
            <p:cNvGrpSpPr/>
            <p:nvPr/>
          </p:nvGrpSpPr>
          <p:grpSpPr>
            <a:xfrm>
              <a:off x="1643076" y="3100948"/>
              <a:ext cx="1646400" cy="787119"/>
              <a:chOff x="3689350" y="3486150"/>
              <a:chExt cx="1955800" cy="935038"/>
            </a:xfrm>
          </p:grpSpPr>
          <p:sp>
            <p:nvSpPr>
              <p:cNvPr id="37" name="Freeform: Shape 13"/>
              <p:cNvSpPr/>
              <p:nvPr/>
            </p:nvSpPr>
            <p:spPr bwMode="auto">
              <a:xfrm>
                <a:off x="3689350" y="3486150"/>
                <a:ext cx="1863725" cy="365125"/>
              </a:xfrm>
              <a:custGeom>
                <a:avLst/>
                <a:gdLst>
                  <a:gd name="T0" fmla="*/ 1174 w 1174"/>
                  <a:gd name="T1" fmla="*/ 37 h 230"/>
                  <a:gd name="T2" fmla="*/ 114 w 1174"/>
                  <a:gd name="T3" fmla="*/ 230 h 230"/>
                  <a:gd name="T4" fmla="*/ 0 w 1174"/>
                  <a:gd name="T5" fmla="*/ 171 h 230"/>
                  <a:gd name="T6" fmla="*/ 993 w 1174"/>
                  <a:gd name="T7" fmla="*/ 0 h 230"/>
                  <a:gd name="T8" fmla="*/ 1174 w 1174"/>
                  <a:gd name="T9" fmla="*/ 37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4" h="230">
                    <a:moveTo>
                      <a:pt x="1174" y="37"/>
                    </a:moveTo>
                    <a:lnTo>
                      <a:pt x="114" y="230"/>
                    </a:lnTo>
                    <a:lnTo>
                      <a:pt x="0" y="171"/>
                    </a:lnTo>
                    <a:lnTo>
                      <a:pt x="993" y="0"/>
                    </a:lnTo>
                    <a:lnTo>
                      <a:pt x="1174" y="37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Freeform: Shape 14"/>
              <p:cNvSpPr/>
              <p:nvPr/>
            </p:nvSpPr>
            <p:spPr bwMode="auto">
              <a:xfrm>
                <a:off x="3870325" y="3544888"/>
                <a:ext cx="1774825" cy="876300"/>
              </a:xfrm>
              <a:custGeom>
                <a:avLst/>
                <a:gdLst>
                  <a:gd name="T0" fmla="*/ 0 w 1118"/>
                  <a:gd name="T1" fmla="*/ 193 h 552"/>
                  <a:gd name="T2" fmla="*/ 52 w 1118"/>
                  <a:gd name="T3" fmla="*/ 552 h 552"/>
                  <a:gd name="T4" fmla="*/ 1118 w 1118"/>
                  <a:gd name="T5" fmla="*/ 313 h 552"/>
                  <a:gd name="T6" fmla="*/ 1060 w 1118"/>
                  <a:gd name="T7" fmla="*/ 0 h 552"/>
                  <a:gd name="T8" fmla="*/ 0 w 1118"/>
                  <a:gd name="T9" fmla="*/ 193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8" h="552">
                    <a:moveTo>
                      <a:pt x="0" y="193"/>
                    </a:moveTo>
                    <a:lnTo>
                      <a:pt x="52" y="552"/>
                    </a:lnTo>
                    <a:lnTo>
                      <a:pt x="1118" y="313"/>
                    </a:lnTo>
                    <a:lnTo>
                      <a:pt x="1060" y="0"/>
                    </a:lnTo>
                    <a:lnTo>
                      <a:pt x="0" y="193"/>
                    </a:ln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15"/>
              <p:cNvSpPr/>
              <p:nvPr/>
            </p:nvSpPr>
            <p:spPr bwMode="auto">
              <a:xfrm>
                <a:off x="3689350" y="3757613"/>
                <a:ext cx="263525" cy="663575"/>
              </a:xfrm>
              <a:custGeom>
                <a:avLst/>
                <a:gdLst>
                  <a:gd name="T0" fmla="*/ 0 w 166"/>
                  <a:gd name="T1" fmla="*/ 0 h 418"/>
                  <a:gd name="T2" fmla="*/ 114 w 166"/>
                  <a:gd name="T3" fmla="*/ 59 h 418"/>
                  <a:gd name="T4" fmla="*/ 166 w 166"/>
                  <a:gd name="T5" fmla="*/ 418 h 418"/>
                  <a:gd name="T6" fmla="*/ 50 w 166"/>
                  <a:gd name="T7" fmla="*/ 311 h 418"/>
                  <a:gd name="T8" fmla="*/ 0 w 166"/>
                  <a:gd name="T9" fmla="*/ 0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418">
                    <a:moveTo>
                      <a:pt x="0" y="0"/>
                    </a:moveTo>
                    <a:lnTo>
                      <a:pt x="114" y="59"/>
                    </a:lnTo>
                    <a:lnTo>
                      <a:pt x="166" y="418"/>
                    </a:lnTo>
                    <a:lnTo>
                      <a:pt x="50" y="3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8" name="Oval 35"/>
            <p:cNvSpPr/>
            <p:nvPr/>
          </p:nvSpPr>
          <p:spPr>
            <a:xfrm>
              <a:off x="1969929" y="3459610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32" name="Freeform: Shape 39"/>
            <p:cNvSpPr/>
            <p:nvPr/>
          </p:nvSpPr>
          <p:spPr bwMode="auto">
            <a:xfrm>
              <a:off x="2881491" y="3277710"/>
              <a:ext cx="259114" cy="229506"/>
            </a:xfrm>
            <a:custGeom>
              <a:avLst/>
              <a:gdLst>
                <a:gd name="T0" fmla="*/ 451 w 461"/>
                <a:gd name="T1" fmla="*/ 213 h 409"/>
                <a:gd name="T2" fmla="*/ 451 w 461"/>
                <a:gd name="T3" fmla="*/ 213 h 409"/>
                <a:gd name="T4" fmla="*/ 247 w 461"/>
                <a:gd name="T5" fmla="*/ 17 h 409"/>
                <a:gd name="T6" fmla="*/ 212 w 461"/>
                <a:gd name="T7" fmla="*/ 17 h 409"/>
                <a:gd name="T8" fmla="*/ 9 w 461"/>
                <a:gd name="T9" fmla="*/ 213 h 409"/>
                <a:gd name="T10" fmla="*/ 18 w 461"/>
                <a:gd name="T11" fmla="*/ 230 h 409"/>
                <a:gd name="T12" fmla="*/ 62 w 461"/>
                <a:gd name="T13" fmla="*/ 230 h 409"/>
                <a:gd name="T14" fmla="*/ 62 w 461"/>
                <a:gd name="T15" fmla="*/ 390 h 409"/>
                <a:gd name="T16" fmla="*/ 79 w 461"/>
                <a:gd name="T17" fmla="*/ 408 h 409"/>
                <a:gd name="T18" fmla="*/ 177 w 461"/>
                <a:gd name="T19" fmla="*/ 408 h 409"/>
                <a:gd name="T20" fmla="*/ 177 w 461"/>
                <a:gd name="T21" fmla="*/ 248 h 409"/>
                <a:gd name="T22" fmla="*/ 283 w 461"/>
                <a:gd name="T23" fmla="*/ 248 h 409"/>
                <a:gd name="T24" fmla="*/ 283 w 461"/>
                <a:gd name="T25" fmla="*/ 408 h 409"/>
                <a:gd name="T26" fmla="*/ 381 w 461"/>
                <a:gd name="T27" fmla="*/ 408 h 409"/>
                <a:gd name="T28" fmla="*/ 398 w 461"/>
                <a:gd name="T29" fmla="*/ 390 h 409"/>
                <a:gd name="T30" fmla="*/ 398 w 461"/>
                <a:gd name="T31" fmla="*/ 230 h 409"/>
                <a:gd name="T32" fmla="*/ 443 w 461"/>
                <a:gd name="T33" fmla="*/ 230 h 409"/>
                <a:gd name="T34" fmla="*/ 451 w 461"/>
                <a:gd name="T35" fmla="*/ 213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1" h="409">
                  <a:moveTo>
                    <a:pt x="451" y="213"/>
                  </a:moveTo>
                  <a:lnTo>
                    <a:pt x="451" y="213"/>
                  </a:lnTo>
                  <a:cubicBezTo>
                    <a:pt x="247" y="17"/>
                    <a:pt x="247" y="17"/>
                    <a:pt x="247" y="17"/>
                  </a:cubicBezTo>
                  <a:cubicBezTo>
                    <a:pt x="238" y="0"/>
                    <a:pt x="221" y="0"/>
                    <a:pt x="212" y="17"/>
                  </a:cubicBezTo>
                  <a:cubicBezTo>
                    <a:pt x="9" y="213"/>
                    <a:pt x="9" y="213"/>
                    <a:pt x="9" y="213"/>
                  </a:cubicBezTo>
                  <a:cubicBezTo>
                    <a:pt x="0" y="221"/>
                    <a:pt x="9" y="230"/>
                    <a:pt x="18" y="230"/>
                  </a:cubicBezTo>
                  <a:cubicBezTo>
                    <a:pt x="62" y="230"/>
                    <a:pt x="62" y="230"/>
                    <a:pt x="62" y="230"/>
                  </a:cubicBezTo>
                  <a:cubicBezTo>
                    <a:pt x="62" y="390"/>
                    <a:pt x="62" y="390"/>
                    <a:pt x="62" y="390"/>
                  </a:cubicBezTo>
                  <a:cubicBezTo>
                    <a:pt x="62" y="399"/>
                    <a:pt x="62" y="408"/>
                    <a:pt x="79" y="408"/>
                  </a:cubicBezTo>
                  <a:cubicBezTo>
                    <a:pt x="177" y="408"/>
                    <a:pt x="177" y="408"/>
                    <a:pt x="177" y="408"/>
                  </a:cubicBezTo>
                  <a:cubicBezTo>
                    <a:pt x="177" y="248"/>
                    <a:pt x="177" y="248"/>
                    <a:pt x="177" y="248"/>
                  </a:cubicBezTo>
                  <a:cubicBezTo>
                    <a:pt x="283" y="248"/>
                    <a:pt x="283" y="248"/>
                    <a:pt x="283" y="248"/>
                  </a:cubicBezTo>
                  <a:cubicBezTo>
                    <a:pt x="283" y="408"/>
                    <a:pt x="283" y="408"/>
                    <a:pt x="283" y="408"/>
                  </a:cubicBezTo>
                  <a:cubicBezTo>
                    <a:pt x="381" y="408"/>
                    <a:pt x="381" y="408"/>
                    <a:pt x="381" y="408"/>
                  </a:cubicBezTo>
                  <a:cubicBezTo>
                    <a:pt x="398" y="408"/>
                    <a:pt x="398" y="399"/>
                    <a:pt x="398" y="390"/>
                  </a:cubicBezTo>
                  <a:cubicBezTo>
                    <a:pt x="398" y="230"/>
                    <a:pt x="398" y="230"/>
                    <a:pt x="398" y="230"/>
                  </a:cubicBezTo>
                  <a:cubicBezTo>
                    <a:pt x="443" y="230"/>
                    <a:pt x="443" y="230"/>
                    <a:pt x="443" y="230"/>
                  </a:cubicBezTo>
                  <a:cubicBezTo>
                    <a:pt x="451" y="230"/>
                    <a:pt x="460" y="221"/>
                    <a:pt x="451" y="21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9" name="Title 1"/>
          <p:cNvSpPr txBox="1"/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GB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查询系统数据流程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4105" y="1554480"/>
            <a:ext cx="6500495" cy="2034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638107" y="1312584"/>
            <a:ext cx="1583591" cy="910064"/>
            <a:chOff x="1455987" y="1255434"/>
            <a:chExt cx="1583591" cy="910064"/>
          </a:xfrm>
        </p:grpSpPr>
        <p:grpSp>
          <p:nvGrpSpPr>
            <p:cNvPr id="21" name="Group 19"/>
            <p:cNvGrpSpPr/>
            <p:nvPr/>
          </p:nvGrpSpPr>
          <p:grpSpPr>
            <a:xfrm>
              <a:off x="1455987" y="1255434"/>
              <a:ext cx="1583591" cy="910064"/>
              <a:chOff x="3467100" y="1293813"/>
              <a:chExt cx="1881188" cy="1081087"/>
            </a:xfrm>
          </p:grpSpPr>
          <p:sp>
            <p:nvSpPr>
              <p:cNvPr id="40" name="Freeform: Shape 6"/>
              <p:cNvSpPr/>
              <p:nvPr/>
            </p:nvSpPr>
            <p:spPr bwMode="auto">
              <a:xfrm>
                <a:off x="3467100" y="2106613"/>
                <a:ext cx="1881188" cy="268287"/>
              </a:xfrm>
              <a:custGeom>
                <a:avLst/>
                <a:gdLst>
                  <a:gd name="T0" fmla="*/ 0 w 1185"/>
                  <a:gd name="T1" fmla="*/ 77 h 169"/>
                  <a:gd name="T2" fmla="*/ 203 w 1185"/>
                  <a:gd name="T3" fmla="*/ 0 h 169"/>
                  <a:gd name="T4" fmla="*/ 1185 w 1185"/>
                  <a:gd name="T5" fmla="*/ 120 h 169"/>
                  <a:gd name="T6" fmla="*/ 1004 w 1185"/>
                  <a:gd name="T7" fmla="*/ 169 h 169"/>
                  <a:gd name="T8" fmla="*/ 0 w 1185"/>
                  <a:gd name="T9" fmla="*/ 77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5" h="169">
                    <a:moveTo>
                      <a:pt x="0" y="77"/>
                    </a:moveTo>
                    <a:lnTo>
                      <a:pt x="203" y="0"/>
                    </a:lnTo>
                    <a:lnTo>
                      <a:pt x="1185" y="120"/>
                    </a:lnTo>
                    <a:lnTo>
                      <a:pt x="1004" y="169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7"/>
              <p:cNvSpPr/>
              <p:nvPr/>
            </p:nvSpPr>
            <p:spPr bwMode="auto">
              <a:xfrm>
                <a:off x="3467100" y="1293813"/>
                <a:ext cx="322263" cy="935037"/>
              </a:xfrm>
              <a:custGeom>
                <a:avLst/>
                <a:gdLst>
                  <a:gd name="T0" fmla="*/ 203 w 203"/>
                  <a:gd name="T1" fmla="*/ 512 h 589"/>
                  <a:gd name="T2" fmla="*/ 203 w 203"/>
                  <a:gd name="T3" fmla="*/ 0 h 589"/>
                  <a:gd name="T4" fmla="*/ 0 w 203"/>
                  <a:gd name="T5" fmla="*/ 273 h 589"/>
                  <a:gd name="T6" fmla="*/ 0 w 203"/>
                  <a:gd name="T7" fmla="*/ 589 h 589"/>
                  <a:gd name="T8" fmla="*/ 203 w 203"/>
                  <a:gd name="T9" fmla="*/ 512 h 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589">
                    <a:moveTo>
                      <a:pt x="203" y="512"/>
                    </a:moveTo>
                    <a:lnTo>
                      <a:pt x="203" y="0"/>
                    </a:lnTo>
                    <a:lnTo>
                      <a:pt x="0" y="273"/>
                    </a:lnTo>
                    <a:lnTo>
                      <a:pt x="0" y="589"/>
                    </a:lnTo>
                    <a:lnTo>
                      <a:pt x="203" y="512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Freeform: Shape 8"/>
              <p:cNvSpPr/>
              <p:nvPr/>
            </p:nvSpPr>
            <p:spPr bwMode="auto">
              <a:xfrm>
                <a:off x="3789363" y="1293813"/>
                <a:ext cx="1558925" cy="1003300"/>
              </a:xfrm>
              <a:custGeom>
                <a:avLst/>
                <a:gdLst>
                  <a:gd name="T0" fmla="*/ 0 w 982"/>
                  <a:gd name="T1" fmla="*/ 0 h 632"/>
                  <a:gd name="T2" fmla="*/ 982 w 982"/>
                  <a:gd name="T3" fmla="*/ 344 h 632"/>
                  <a:gd name="T4" fmla="*/ 982 w 982"/>
                  <a:gd name="T5" fmla="*/ 632 h 632"/>
                  <a:gd name="T6" fmla="*/ 0 w 982"/>
                  <a:gd name="T7" fmla="*/ 512 h 632"/>
                  <a:gd name="T8" fmla="*/ 0 w 982"/>
                  <a:gd name="T9" fmla="*/ 0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632">
                    <a:moveTo>
                      <a:pt x="0" y="0"/>
                    </a:moveTo>
                    <a:lnTo>
                      <a:pt x="982" y="344"/>
                    </a:lnTo>
                    <a:lnTo>
                      <a:pt x="982" y="632"/>
                    </a:lnTo>
                    <a:lnTo>
                      <a:pt x="0" y="512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Oval 32"/>
            <p:cNvSpPr/>
            <p:nvPr/>
          </p:nvSpPr>
          <p:spPr>
            <a:xfrm>
              <a:off x="2649870" y="1676366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29" name="Freeform: Shape 36"/>
            <p:cNvSpPr/>
            <p:nvPr/>
          </p:nvSpPr>
          <p:spPr bwMode="auto">
            <a:xfrm>
              <a:off x="1859277" y="1528371"/>
              <a:ext cx="269003" cy="269074"/>
            </a:xfrm>
            <a:custGeom>
              <a:avLst/>
              <a:gdLst>
                <a:gd name="T0" fmla="*/ 239 w 480"/>
                <a:gd name="T1" fmla="*/ 0 h 480"/>
                <a:gd name="T2" fmla="*/ 239 w 480"/>
                <a:gd name="T3" fmla="*/ 0 h 480"/>
                <a:gd name="T4" fmla="*/ 0 w 480"/>
                <a:gd name="T5" fmla="*/ 248 h 480"/>
                <a:gd name="T6" fmla="*/ 239 w 480"/>
                <a:gd name="T7" fmla="*/ 479 h 480"/>
                <a:gd name="T8" fmla="*/ 479 w 480"/>
                <a:gd name="T9" fmla="*/ 240 h 480"/>
                <a:gd name="T10" fmla="*/ 239 w 480"/>
                <a:gd name="T11" fmla="*/ 0 h 480"/>
                <a:gd name="T12" fmla="*/ 239 w 480"/>
                <a:gd name="T13" fmla="*/ 426 h 480"/>
                <a:gd name="T14" fmla="*/ 239 w 480"/>
                <a:gd name="T15" fmla="*/ 426 h 480"/>
                <a:gd name="T16" fmla="*/ 53 w 480"/>
                <a:gd name="T17" fmla="*/ 248 h 480"/>
                <a:gd name="T18" fmla="*/ 239 w 480"/>
                <a:gd name="T19" fmla="*/ 53 h 480"/>
                <a:gd name="T20" fmla="*/ 426 w 480"/>
                <a:gd name="T21" fmla="*/ 240 h 480"/>
                <a:gd name="T22" fmla="*/ 239 w 480"/>
                <a:gd name="T23" fmla="*/ 426 h 480"/>
                <a:gd name="T24" fmla="*/ 123 w 480"/>
                <a:gd name="T25" fmla="*/ 354 h 480"/>
                <a:gd name="T26" fmla="*/ 123 w 480"/>
                <a:gd name="T27" fmla="*/ 354 h 480"/>
                <a:gd name="T28" fmla="*/ 283 w 480"/>
                <a:gd name="T29" fmla="*/ 293 h 480"/>
                <a:gd name="T30" fmla="*/ 354 w 480"/>
                <a:gd name="T31" fmla="*/ 124 h 480"/>
                <a:gd name="T32" fmla="*/ 186 w 480"/>
                <a:gd name="T33" fmla="*/ 195 h 480"/>
                <a:gd name="T34" fmla="*/ 123 w 480"/>
                <a:gd name="T35" fmla="*/ 354 h 480"/>
                <a:gd name="T36" fmla="*/ 213 w 480"/>
                <a:gd name="T37" fmla="*/ 213 h 480"/>
                <a:gd name="T38" fmla="*/ 213 w 480"/>
                <a:gd name="T39" fmla="*/ 213 h 480"/>
                <a:gd name="T40" fmla="*/ 310 w 480"/>
                <a:gd name="T41" fmla="*/ 169 h 480"/>
                <a:gd name="T42" fmla="*/ 266 w 480"/>
                <a:gd name="T43" fmla="*/ 266 h 480"/>
                <a:gd name="T44" fmla="*/ 213 w 480"/>
                <a:gd name="T45" fmla="*/ 266 h 480"/>
                <a:gd name="T46" fmla="*/ 213 w 480"/>
                <a:gd name="T47" fmla="*/ 213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0" h="480">
                  <a:moveTo>
                    <a:pt x="239" y="0"/>
                  </a:moveTo>
                  <a:lnTo>
                    <a:pt x="239" y="0"/>
                  </a:lnTo>
                  <a:cubicBezTo>
                    <a:pt x="107" y="9"/>
                    <a:pt x="0" y="115"/>
                    <a:pt x="0" y="248"/>
                  </a:cubicBezTo>
                  <a:cubicBezTo>
                    <a:pt x="0" y="372"/>
                    <a:pt x="107" y="479"/>
                    <a:pt x="239" y="479"/>
                  </a:cubicBezTo>
                  <a:cubicBezTo>
                    <a:pt x="372" y="479"/>
                    <a:pt x="479" y="372"/>
                    <a:pt x="479" y="240"/>
                  </a:cubicBezTo>
                  <a:cubicBezTo>
                    <a:pt x="479" y="107"/>
                    <a:pt x="363" y="0"/>
                    <a:pt x="239" y="0"/>
                  </a:cubicBezTo>
                  <a:close/>
                  <a:moveTo>
                    <a:pt x="239" y="426"/>
                  </a:moveTo>
                  <a:lnTo>
                    <a:pt x="239" y="426"/>
                  </a:lnTo>
                  <a:cubicBezTo>
                    <a:pt x="142" y="434"/>
                    <a:pt x="53" y="346"/>
                    <a:pt x="53" y="248"/>
                  </a:cubicBezTo>
                  <a:cubicBezTo>
                    <a:pt x="53" y="142"/>
                    <a:pt x="133" y="53"/>
                    <a:pt x="239" y="53"/>
                  </a:cubicBezTo>
                  <a:cubicBezTo>
                    <a:pt x="336" y="53"/>
                    <a:pt x="426" y="133"/>
                    <a:pt x="426" y="240"/>
                  </a:cubicBezTo>
                  <a:cubicBezTo>
                    <a:pt x="426" y="346"/>
                    <a:pt x="345" y="426"/>
                    <a:pt x="239" y="426"/>
                  </a:cubicBezTo>
                  <a:close/>
                  <a:moveTo>
                    <a:pt x="123" y="354"/>
                  </a:moveTo>
                  <a:lnTo>
                    <a:pt x="123" y="354"/>
                  </a:lnTo>
                  <a:cubicBezTo>
                    <a:pt x="123" y="354"/>
                    <a:pt x="239" y="337"/>
                    <a:pt x="283" y="293"/>
                  </a:cubicBezTo>
                  <a:cubicBezTo>
                    <a:pt x="336" y="240"/>
                    <a:pt x="354" y="124"/>
                    <a:pt x="354" y="124"/>
                  </a:cubicBezTo>
                  <a:cubicBezTo>
                    <a:pt x="354" y="124"/>
                    <a:pt x="239" y="142"/>
                    <a:pt x="186" y="195"/>
                  </a:cubicBezTo>
                  <a:cubicBezTo>
                    <a:pt x="142" y="240"/>
                    <a:pt x="123" y="354"/>
                    <a:pt x="123" y="354"/>
                  </a:cubicBezTo>
                  <a:close/>
                  <a:moveTo>
                    <a:pt x="213" y="213"/>
                  </a:moveTo>
                  <a:lnTo>
                    <a:pt x="213" y="213"/>
                  </a:lnTo>
                  <a:cubicBezTo>
                    <a:pt x="239" y="195"/>
                    <a:pt x="274" y="178"/>
                    <a:pt x="310" y="169"/>
                  </a:cubicBezTo>
                  <a:cubicBezTo>
                    <a:pt x="301" y="204"/>
                    <a:pt x="283" y="248"/>
                    <a:pt x="266" y="266"/>
                  </a:cubicBezTo>
                  <a:cubicBezTo>
                    <a:pt x="248" y="275"/>
                    <a:pt x="230" y="275"/>
                    <a:pt x="213" y="266"/>
                  </a:cubicBezTo>
                  <a:cubicBezTo>
                    <a:pt x="204" y="248"/>
                    <a:pt x="204" y="231"/>
                    <a:pt x="213" y="2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70875" y="2008136"/>
            <a:ext cx="1706538" cy="831218"/>
            <a:chOff x="1611005" y="1924951"/>
            <a:chExt cx="1706538" cy="831218"/>
          </a:xfrm>
        </p:grpSpPr>
        <p:grpSp>
          <p:nvGrpSpPr>
            <p:cNvPr id="23" name="Group 18"/>
            <p:cNvGrpSpPr/>
            <p:nvPr/>
          </p:nvGrpSpPr>
          <p:grpSpPr>
            <a:xfrm>
              <a:off x="1611005" y="1924951"/>
              <a:ext cx="1706538" cy="831218"/>
              <a:chOff x="3651250" y="2089150"/>
              <a:chExt cx="2027238" cy="987425"/>
            </a:xfrm>
          </p:grpSpPr>
          <p:sp>
            <p:nvSpPr>
              <p:cNvPr id="35" name="Freeform: Shape 9"/>
              <p:cNvSpPr/>
              <p:nvPr/>
            </p:nvSpPr>
            <p:spPr bwMode="auto">
              <a:xfrm>
                <a:off x="3651250" y="2089150"/>
                <a:ext cx="2027238" cy="862012"/>
              </a:xfrm>
              <a:custGeom>
                <a:avLst/>
                <a:gdLst>
                  <a:gd name="T0" fmla="*/ 1216 w 1277"/>
                  <a:gd name="T1" fmla="*/ 0 h 543"/>
                  <a:gd name="T2" fmla="*/ 0 w 1277"/>
                  <a:gd name="T3" fmla="*/ 194 h 543"/>
                  <a:gd name="T4" fmla="*/ 52 w 1277"/>
                  <a:gd name="T5" fmla="*/ 543 h 543"/>
                  <a:gd name="T6" fmla="*/ 1277 w 1277"/>
                  <a:gd name="T7" fmla="*/ 342 h 543"/>
                  <a:gd name="T8" fmla="*/ 1216 w 1277"/>
                  <a:gd name="T9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7" h="543">
                    <a:moveTo>
                      <a:pt x="1216" y="0"/>
                    </a:moveTo>
                    <a:lnTo>
                      <a:pt x="0" y="194"/>
                    </a:lnTo>
                    <a:lnTo>
                      <a:pt x="52" y="543"/>
                    </a:lnTo>
                    <a:lnTo>
                      <a:pt x="1277" y="342"/>
                    </a:lnTo>
                    <a:lnTo>
                      <a:pt x="1216" y="0"/>
                    </a:lnTo>
                    <a:close/>
                  </a:path>
                </a:pathLst>
              </a:cu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Freeform: Shape 10"/>
              <p:cNvSpPr/>
              <p:nvPr/>
            </p:nvSpPr>
            <p:spPr bwMode="auto">
              <a:xfrm>
                <a:off x="3733800" y="2632075"/>
                <a:ext cx="1944688" cy="444500"/>
              </a:xfrm>
              <a:custGeom>
                <a:avLst/>
                <a:gdLst>
                  <a:gd name="T0" fmla="*/ 1225 w 1225"/>
                  <a:gd name="T1" fmla="*/ 0 h 280"/>
                  <a:gd name="T2" fmla="*/ 0 w 1225"/>
                  <a:gd name="T3" fmla="*/ 201 h 280"/>
                  <a:gd name="T4" fmla="*/ 118 w 1225"/>
                  <a:gd name="T5" fmla="*/ 280 h 280"/>
                  <a:gd name="T6" fmla="*/ 1026 w 1225"/>
                  <a:gd name="T7" fmla="*/ 99 h 280"/>
                  <a:gd name="T8" fmla="*/ 1225 w 1225"/>
                  <a:gd name="T9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5" h="280">
                    <a:moveTo>
                      <a:pt x="1225" y="0"/>
                    </a:moveTo>
                    <a:lnTo>
                      <a:pt x="0" y="201"/>
                    </a:lnTo>
                    <a:lnTo>
                      <a:pt x="118" y="280"/>
                    </a:lnTo>
                    <a:lnTo>
                      <a:pt x="1026" y="99"/>
                    </a:lnTo>
                    <a:lnTo>
                      <a:pt x="1225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790321" y="2093156"/>
              <a:ext cx="1325948" cy="399126"/>
              <a:chOff x="1790321" y="2093156"/>
              <a:chExt cx="1325948" cy="399126"/>
            </a:xfrm>
          </p:grpSpPr>
          <p:sp>
            <p:nvSpPr>
              <p:cNvPr id="26" name="Oval 33"/>
              <p:cNvSpPr/>
              <p:nvPr/>
            </p:nvSpPr>
            <p:spPr>
              <a:xfrm>
                <a:off x="1790321" y="2221602"/>
                <a:ext cx="270680" cy="2706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 fontScale="55000" lnSpcReduction="20000"/>
              </a:bodyPr>
              <a:lstStyle/>
              <a:p>
                <a:pPr algn="ctr"/>
                <a:endParaRPr lang="ar-SA" sz="1400" b="1"/>
              </a:p>
            </p:txBody>
          </p:sp>
          <p:sp>
            <p:nvSpPr>
              <p:cNvPr id="30" name="Freeform: Shape 37"/>
              <p:cNvSpPr/>
              <p:nvPr/>
            </p:nvSpPr>
            <p:spPr bwMode="auto">
              <a:xfrm>
                <a:off x="2880891" y="2093156"/>
                <a:ext cx="235378" cy="233459"/>
              </a:xfrm>
              <a:custGeom>
                <a:avLst/>
                <a:gdLst>
                  <a:gd name="T0" fmla="*/ 381 w 417"/>
                  <a:gd name="T1" fmla="*/ 203 h 417"/>
                  <a:gd name="T2" fmla="*/ 381 w 417"/>
                  <a:gd name="T3" fmla="*/ 203 h 417"/>
                  <a:gd name="T4" fmla="*/ 416 w 417"/>
                  <a:gd name="T5" fmla="*/ 141 h 417"/>
                  <a:gd name="T6" fmla="*/ 408 w 417"/>
                  <a:gd name="T7" fmla="*/ 106 h 417"/>
                  <a:gd name="T8" fmla="*/ 337 w 417"/>
                  <a:gd name="T9" fmla="*/ 79 h 417"/>
                  <a:gd name="T10" fmla="*/ 319 w 417"/>
                  <a:gd name="T11" fmla="*/ 17 h 417"/>
                  <a:gd name="T12" fmla="*/ 275 w 417"/>
                  <a:gd name="T13" fmla="*/ 0 h 417"/>
                  <a:gd name="T14" fmla="*/ 213 w 417"/>
                  <a:gd name="T15" fmla="*/ 35 h 417"/>
                  <a:gd name="T16" fmla="*/ 151 w 417"/>
                  <a:gd name="T17" fmla="*/ 0 h 417"/>
                  <a:gd name="T18" fmla="*/ 107 w 417"/>
                  <a:gd name="T19" fmla="*/ 17 h 417"/>
                  <a:gd name="T20" fmla="*/ 89 w 417"/>
                  <a:gd name="T21" fmla="*/ 79 h 417"/>
                  <a:gd name="T22" fmla="*/ 18 w 417"/>
                  <a:gd name="T23" fmla="*/ 106 h 417"/>
                  <a:gd name="T24" fmla="*/ 0 w 417"/>
                  <a:gd name="T25" fmla="*/ 141 h 417"/>
                  <a:gd name="T26" fmla="*/ 44 w 417"/>
                  <a:gd name="T27" fmla="*/ 203 h 417"/>
                  <a:gd name="T28" fmla="*/ 0 w 417"/>
                  <a:gd name="T29" fmla="*/ 275 h 417"/>
                  <a:gd name="T30" fmla="*/ 18 w 417"/>
                  <a:gd name="T31" fmla="*/ 310 h 417"/>
                  <a:gd name="T32" fmla="*/ 89 w 417"/>
                  <a:gd name="T33" fmla="*/ 328 h 417"/>
                  <a:gd name="T34" fmla="*/ 107 w 417"/>
                  <a:gd name="T35" fmla="*/ 398 h 417"/>
                  <a:gd name="T36" fmla="*/ 151 w 417"/>
                  <a:gd name="T37" fmla="*/ 416 h 417"/>
                  <a:gd name="T38" fmla="*/ 213 w 417"/>
                  <a:gd name="T39" fmla="*/ 372 h 417"/>
                  <a:gd name="T40" fmla="*/ 275 w 417"/>
                  <a:gd name="T41" fmla="*/ 416 h 417"/>
                  <a:gd name="T42" fmla="*/ 319 w 417"/>
                  <a:gd name="T43" fmla="*/ 398 h 417"/>
                  <a:gd name="T44" fmla="*/ 337 w 417"/>
                  <a:gd name="T45" fmla="*/ 328 h 417"/>
                  <a:gd name="T46" fmla="*/ 408 w 417"/>
                  <a:gd name="T47" fmla="*/ 310 h 417"/>
                  <a:gd name="T48" fmla="*/ 416 w 417"/>
                  <a:gd name="T49" fmla="*/ 265 h 417"/>
                  <a:gd name="T50" fmla="*/ 381 w 417"/>
                  <a:gd name="T51" fmla="*/ 203 h 417"/>
                  <a:gd name="T52" fmla="*/ 213 w 417"/>
                  <a:gd name="T53" fmla="*/ 292 h 417"/>
                  <a:gd name="T54" fmla="*/ 213 w 417"/>
                  <a:gd name="T55" fmla="*/ 292 h 417"/>
                  <a:gd name="T56" fmla="*/ 125 w 417"/>
                  <a:gd name="T57" fmla="*/ 203 h 417"/>
                  <a:gd name="T58" fmla="*/ 213 w 417"/>
                  <a:gd name="T59" fmla="*/ 115 h 417"/>
                  <a:gd name="T60" fmla="*/ 301 w 417"/>
                  <a:gd name="T61" fmla="*/ 203 h 417"/>
                  <a:gd name="T62" fmla="*/ 213 w 417"/>
                  <a:gd name="T63" fmla="*/ 292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17" h="417">
                    <a:moveTo>
                      <a:pt x="381" y="203"/>
                    </a:moveTo>
                    <a:lnTo>
                      <a:pt x="381" y="203"/>
                    </a:lnTo>
                    <a:cubicBezTo>
                      <a:pt x="381" y="177"/>
                      <a:pt x="399" y="159"/>
                      <a:pt x="416" y="141"/>
                    </a:cubicBezTo>
                    <a:cubicBezTo>
                      <a:pt x="416" y="132"/>
                      <a:pt x="408" y="115"/>
                      <a:pt x="408" y="106"/>
                    </a:cubicBezTo>
                    <a:cubicBezTo>
                      <a:pt x="372" y="115"/>
                      <a:pt x="354" y="97"/>
                      <a:pt x="337" y="79"/>
                    </a:cubicBezTo>
                    <a:cubicBezTo>
                      <a:pt x="319" y="62"/>
                      <a:pt x="310" y="44"/>
                      <a:pt x="319" y="17"/>
                    </a:cubicBezTo>
                    <a:cubicBezTo>
                      <a:pt x="310" y="9"/>
                      <a:pt x="293" y="0"/>
                      <a:pt x="275" y="0"/>
                    </a:cubicBezTo>
                    <a:cubicBezTo>
                      <a:pt x="266" y="17"/>
                      <a:pt x="240" y="35"/>
                      <a:pt x="213" y="35"/>
                    </a:cubicBezTo>
                    <a:cubicBezTo>
                      <a:pt x="187" y="35"/>
                      <a:pt x="160" y="17"/>
                      <a:pt x="151" y="0"/>
                    </a:cubicBezTo>
                    <a:cubicBezTo>
                      <a:pt x="133" y="0"/>
                      <a:pt x="116" y="9"/>
                      <a:pt x="107" y="17"/>
                    </a:cubicBezTo>
                    <a:cubicBezTo>
                      <a:pt x="116" y="44"/>
                      <a:pt x="107" y="62"/>
                      <a:pt x="89" y="79"/>
                    </a:cubicBezTo>
                    <a:cubicBezTo>
                      <a:pt x="72" y="97"/>
                      <a:pt x="44" y="115"/>
                      <a:pt x="18" y="106"/>
                    </a:cubicBezTo>
                    <a:cubicBezTo>
                      <a:pt x="18" y="115"/>
                      <a:pt x="9" y="132"/>
                      <a:pt x="0" y="141"/>
                    </a:cubicBezTo>
                    <a:cubicBezTo>
                      <a:pt x="27" y="159"/>
                      <a:pt x="44" y="177"/>
                      <a:pt x="44" y="203"/>
                    </a:cubicBezTo>
                    <a:cubicBezTo>
                      <a:pt x="44" y="230"/>
                      <a:pt x="27" y="256"/>
                      <a:pt x="0" y="275"/>
                    </a:cubicBezTo>
                    <a:cubicBezTo>
                      <a:pt x="9" y="283"/>
                      <a:pt x="18" y="301"/>
                      <a:pt x="18" y="310"/>
                    </a:cubicBezTo>
                    <a:cubicBezTo>
                      <a:pt x="44" y="310"/>
                      <a:pt x="72" y="310"/>
                      <a:pt x="89" y="328"/>
                    </a:cubicBezTo>
                    <a:cubicBezTo>
                      <a:pt x="107" y="345"/>
                      <a:pt x="116" y="372"/>
                      <a:pt x="107" y="398"/>
                    </a:cubicBezTo>
                    <a:cubicBezTo>
                      <a:pt x="116" y="407"/>
                      <a:pt x="133" y="407"/>
                      <a:pt x="151" y="416"/>
                    </a:cubicBezTo>
                    <a:cubicBezTo>
                      <a:pt x="160" y="389"/>
                      <a:pt x="187" y="372"/>
                      <a:pt x="213" y="372"/>
                    </a:cubicBezTo>
                    <a:cubicBezTo>
                      <a:pt x="240" y="372"/>
                      <a:pt x="266" y="389"/>
                      <a:pt x="275" y="416"/>
                    </a:cubicBezTo>
                    <a:cubicBezTo>
                      <a:pt x="293" y="407"/>
                      <a:pt x="310" y="407"/>
                      <a:pt x="319" y="398"/>
                    </a:cubicBezTo>
                    <a:cubicBezTo>
                      <a:pt x="310" y="372"/>
                      <a:pt x="319" y="345"/>
                      <a:pt x="337" y="328"/>
                    </a:cubicBezTo>
                    <a:cubicBezTo>
                      <a:pt x="354" y="310"/>
                      <a:pt x="372" y="301"/>
                      <a:pt x="408" y="310"/>
                    </a:cubicBezTo>
                    <a:cubicBezTo>
                      <a:pt x="408" y="292"/>
                      <a:pt x="416" y="283"/>
                      <a:pt x="416" y="265"/>
                    </a:cubicBezTo>
                    <a:cubicBezTo>
                      <a:pt x="399" y="256"/>
                      <a:pt x="381" y="230"/>
                      <a:pt x="381" y="203"/>
                    </a:cubicBezTo>
                    <a:close/>
                    <a:moveTo>
                      <a:pt x="213" y="292"/>
                    </a:moveTo>
                    <a:lnTo>
                      <a:pt x="213" y="292"/>
                    </a:lnTo>
                    <a:cubicBezTo>
                      <a:pt x="160" y="292"/>
                      <a:pt x="125" y="256"/>
                      <a:pt x="125" y="203"/>
                    </a:cubicBezTo>
                    <a:cubicBezTo>
                      <a:pt x="125" y="159"/>
                      <a:pt x="160" y="115"/>
                      <a:pt x="213" y="115"/>
                    </a:cubicBezTo>
                    <a:cubicBezTo>
                      <a:pt x="266" y="115"/>
                      <a:pt x="301" y="159"/>
                      <a:pt x="301" y="203"/>
                    </a:cubicBezTo>
                    <a:cubicBezTo>
                      <a:pt x="301" y="256"/>
                      <a:pt x="266" y="292"/>
                      <a:pt x="213" y="2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611569" y="2575800"/>
            <a:ext cx="1662437" cy="497128"/>
            <a:chOff x="1458659" y="2653270"/>
            <a:chExt cx="1662437" cy="497128"/>
          </a:xfrm>
        </p:grpSpPr>
        <p:grpSp>
          <p:nvGrpSpPr>
            <p:cNvPr id="24" name="Group 17"/>
            <p:cNvGrpSpPr/>
            <p:nvPr/>
          </p:nvGrpSpPr>
          <p:grpSpPr>
            <a:xfrm>
              <a:off x="1458659" y="2653270"/>
              <a:ext cx="1662437" cy="497128"/>
              <a:chOff x="3470275" y="2954338"/>
              <a:chExt cx="1974851" cy="590550"/>
            </a:xfrm>
          </p:grpSpPr>
          <p:sp>
            <p:nvSpPr>
              <p:cNvPr id="33" name="Freeform: Shape 11"/>
              <p:cNvSpPr/>
              <p:nvPr/>
            </p:nvSpPr>
            <p:spPr bwMode="auto">
              <a:xfrm>
                <a:off x="3470275" y="2954338"/>
                <a:ext cx="1912938" cy="590550"/>
              </a:xfrm>
              <a:custGeom>
                <a:avLst/>
                <a:gdLst>
                  <a:gd name="T0" fmla="*/ 0 w 1205"/>
                  <a:gd name="T1" fmla="*/ 25 h 372"/>
                  <a:gd name="T2" fmla="*/ 1205 w 1205"/>
                  <a:gd name="T3" fmla="*/ 0 h 372"/>
                  <a:gd name="T4" fmla="*/ 1205 w 1205"/>
                  <a:gd name="T5" fmla="*/ 372 h 372"/>
                  <a:gd name="T6" fmla="*/ 0 w 1205"/>
                  <a:gd name="T7" fmla="*/ 350 h 372"/>
                  <a:gd name="T8" fmla="*/ 0 w 1205"/>
                  <a:gd name="T9" fmla="*/ 25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5" h="372">
                    <a:moveTo>
                      <a:pt x="0" y="25"/>
                    </a:moveTo>
                    <a:lnTo>
                      <a:pt x="1205" y="0"/>
                    </a:lnTo>
                    <a:lnTo>
                      <a:pt x="1205" y="372"/>
                    </a:lnTo>
                    <a:lnTo>
                      <a:pt x="0" y="350"/>
                    </a:lnTo>
                    <a:lnTo>
                      <a:pt x="0" y="25"/>
                    </a:lnTo>
                    <a:close/>
                  </a:path>
                </a:pathLst>
              </a:cu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Freeform: Shape 12"/>
              <p:cNvSpPr/>
              <p:nvPr/>
            </p:nvSpPr>
            <p:spPr bwMode="auto">
              <a:xfrm>
                <a:off x="5383213" y="2954338"/>
                <a:ext cx="61913" cy="590550"/>
              </a:xfrm>
              <a:custGeom>
                <a:avLst/>
                <a:gdLst>
                  <a:gd name="T0" fmla="*/ 0 w 39"/>
                  <a:gd name="T1" fmla="*/ 0 h 372"/>
                  <a:gd name="T2" fmla="*/ 39 w 39"/>
                  <a:gd name="T3" fmla="*/ 34 h 372"/>
                  <a:gd name="T4" fmla="*/ 39 w 39"/>
                  <a:gd name="T5" fmla="*/ 347 h 372"/>
                  <a:gd name="T6" fmla="*/ 0 w 39"/>
                  <a:gd name="T7" fmla="*/ 372 h 372"/>
                  <a:gd name="T8" fmla="*/ 0 w 39"/>
                  <a:gd name="T9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72">
                    <a:moveTo>
                      <a:pt x="0" y="0"/>
                    </a:moveTo>
                    <a:lnTo>
                      <a:pt x="39" y="34"/>
                    </a:lnTo>
                    <a:lnTo>
                      <a:pt x="39" y="347"/>
                    </a:lnTo>
                    <a:lnTo>
                      <a:pt x="0" y="3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7" name="Oval 34"/>
            <p:cNvSpPr/>
            <p:nvPr/>
          </p:nvSpPr>
          <p:spPr>
            <a:xfrm>
              <a:off x="2720430" y="2766839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31" name="Freeform: Shape 38"/>
            <p:cNvSpPr/>
            <p:nvPr/>
          </p:nvSpPr>
          <p:spPr bwMode="auto">
            <a:xfrm>
              <a:off x="1698039" y="2771137"/>
              <a:ext cx="239335" cy="259181"/>
            </a:xfrm>
            <a:custGeom>
              <a:avLst/>
              <a:gdLst>
                <a:gd name="T0" fmla="*/ 327 w 426"/>
                <a:gd name="T1" fmla="*/ 186 h 462"/>
                <a:gd name="T2" fmla="*/ 327 w 426"/>
                <a:gd name="T3" fmla="*/ 186 h 462"/>
                <a:gd name="T4" fmla="*/ 150 w 426"/>
                <a:gd name="T5" fmla="*/ 18 h 462"/>
                <a:gd name="T6" fmla="*/ 97 w 426"/>
                <a:gd name="T7" fmla="*/ 10 h 462"/>
                <a:gd name="T8" fmla="*/ 70 w 426"/>
                <a:gd name="T9" fmla="*/ 54 h 462"/>
                <a:gd name="T10" fmla="*/ 35 w 426"/>
                <a:gd name="T11" fmla="*/ 293 h 462"/>
                <a:gd name="T12" fmla="*/ 26 w 426"/>
                <a:gd name="T13" fmla="*/ 408 h 462"/>
                <a:gd name="T14" fmla="*/ 248 w 426"/>
                <a:gd name="T15" fmla="*/ 417 h 462"/>
                <a:gd name="T16" fmla="*/ 407 w 426"/>
                <a:gd name="T17" fmla="*/ 266 h 462"/>
                <a:gd name="T18" fmla="*/ 327 w 426"/>
                <a:gd name="T19" fmla="*/ 186 h 462"/>
                <a:gd name="T20" fmla="*/ 238 w 426"/>
                <a:gd name="T21" fmla="*/ 391 h 462"/>
                <a:gd name="T22" fmla="*/ 238 w 426"/>
                <a:gd name="T23" fmla="*/ 391 h 462"/>
                <a:gd name="T24" fmla="*/ 53 w 426"/>
                <a:gd name="T25" fmla="*/ 391 h 462"/>
                <a:gd name="T26" fmla="*/ 194 w 426"/>
                <a:gd name="T27" fmla="*/ 284 h 462"/>
                <a:gd name="T28" fmla="*/ 372 w 426"/>
                <a:gd name="T29" fmla="*/ 275 h 462"/>
                <a:gd name="T30" fmla="*/ 238 w 426"/>
                <a:gd name="T31" fmla="*/ 391 h 462"/>
                <a:gd name="T32" fmla="*/ 203 w 426"/>
                <a:gd name="T33" fmla="*/ 301 h 462"/>
                <a:gd name="T34" fmla="*/ 203 w 426"/>
                <a:gd name="T35" fmla="*/ 301 h 462"/>
                <a:gd name="T36" fmla="*/ 97 w 426"/>
                <a:gd name="T37" fmla="*/ 363 h 462"/>
                <a:gd name="T38" fmla="*/ 167 w 426"/>
                <a:gd name="T39" fmla="*/ 363 h 462"/>
                <a:gd name="T40" fmla="*/ 221 w 426"/>
                <a:gd name="T41" fmla="*/ 293 h 462"/>
                <a:gd name="T42" fmla="*/ 221 w 426"/>
                <a:gd name="T43" fmla="*/ 293 h 462"/>
                <a:gd name="T44" fmla="*/ 203 w 426"/>
                <a:gd name="T45" fmla="*/ 301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6" h="462">
                  <a:moveTo>
                    <a:pt x="327" y="186"/>
                  </a:moveTo>
                  <a:lnTo>
                    <a:pt x="327" y="186"/>
                  </a:lnTo>
                  <a:cubicBezTo>
                    <a:pt x="274" y="63"/>
                    <a:pt x="238" y="18"/>
                    <a:pt x="150" y="18"/>
                  </a:cubicBezTo>
                  <a:cubicBezTo>
                    <a:pt x="114" y="18"/>
                    <a:pt x="123" y="0"/>
                    <a:pt x="97" y="10"/>
                  </a:cubicBezTo>
                  <a:cubicBezTo>
                    <a:pt x="70" y="18"/>
                    <a:pt x="97" y="27"/>
                    <a:pt x="70" y="54"/>
                  </a:cubicBezTo>
                  <a:cubicBezTo>
                    <a:pt x="0" y="107"/>
                    <a:pt x="8" y="169"/>
                    <a:pt x="35" y="293"/>
                  </a:cubicBezTo>
                  <a:cubicBezTo>
                    <a:pt x="53" y="346"/>
                    <a:pt x="8" y="354"/>
                    <a:pt x="26" y="408"/>
                  </a:cubicBezTo>
                  <a:cubicBezTo>
                    <a:pt x="35" y="444"/>
                    <a:pt x="141" y="461"/>
                    <a:pt x="248" y="417"/>
                  </a:cubicBezTo>
                  <a:cubicBezTo>
                    <a:pt x="354" y="382"/>
                    <a:pt x="425" y="301"/>
                    <a:pt x="407" y="266"/>
                  </a:cubicBezTo>
                  <a:cubicBezTo>
                    <a:pt x="389" y="213"/>
                    <a:pt x="354" y="239"/>
                    <a:pt x="327" y="186"/>
                  </a:cubicBezTo>
                  <a:close/>
                  <a:moveTo>
                    <a:pt x="238" y="391"/>
                  </a:moveTo>
                  <a:lnTo>
                    <a:pt x="238" y="391"/>
                  </a:lnTo>
                  <a:cubicBezTo>
                    <a:pt x="141" y="426"/>
                    <a:pt x="61" y="399"/>
                    <a:pt x="53" y="391"/>
                  </a:cubicBezTo>
                  <a:cubicBezTo>
                    <a:pt x="53" y="382"/>
                    <a:pt x="88" y="319"/>
                    <a:pt x="194" y="284"/>
                  </a:cubicBezTo>
                  <a:cubicBezTo>
                    <a:pt x="310" y="239"/>
                    <a:pt x="372" y="257"/>
                    <a:pt x="372" y="275"/>
                  </a:cubicBezTo>
                  <a:cubicBezTo>
                    <a:pt x="380" y="284"/>
                    <a:pt x="336" y="354"/>
                    <a:pt x="238" y="391"/>
                  </a:cubicBezTo>
                  <a:close/>
                  <a:moveTo>
                    <a:pt x="203" y="301"/>
                  </a:moveTo>
                  <a:lnTo>
                    <a:pt x="203" y="301"/>
                  </a:lnTo>
                  <a:cubicBezTo>
                    <a:pt x="150" y="319"/>
                    <a:pt x="123" y="337"/>
                    <a:pt x="97" y="363"/>
                  </a:cubicBezTo>
                  <a:cubicBezTo>
                    <a:pt x="114" y="373"/>
                    <a:pt x="141" y="382"/>
                    <a:pt x="167" y="363"/>
                  </a:cubicBezTo>
                  <a:cubicBezTo>
                    <a:pt x="212" y="354"/>
                    <a:pt x="230" y="319"/>
                    <a:pt x="221" y="293"/>
                  </a:cubicBezTo>
                  <a:lnTo>
                    <a:pt x="221" y="293"/>
                  </a:lnTo>
                  <a:cubicBezTo>
                    <a:pt x="221" y="293"/>
                    <a:pt x="212" y="301"/>
                    <a:pt x="203" y="3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30886" y="3023478"/>
            <a:ext cx="1646400" cy="787119"/>
            <a:chOff x="1643076" y="3100948"/>
            <a:chExt cx="1646400" cy="787119"/>
          </a:xfrm>
        </p:grpSpPr>
        <p:grpSp>
          <p:nvGrpSpPr>
            <p:cNvPr id="22" name="Group 16"/>
            <p:cNvGrpSpPr/>
            <p:nvPr/>
          </p:nvGrpSpPr>
          <p:grpSpPr>
            <a:xfrm>
              <a:off x="1643076" y="3100948"/>
              <a:ext cx="1646400" cy="787119"/>
              <a:chOff x="3689350" y="3486150"/>
              <a:chExt cx="1955800" cy="935038"/>
            </a:xfrm>
          </p:grpSpPr>
          <p:sp>
            <p:nvSpPr>
              <p:cNvPr id="37" name="Freeform: Shape 13"/>
              <p:cNvSpPr/>
              <p:nvPr/>
            </p:nvSpPr>
            <p:spPr bwMode="auto">
              <a:xfrm>
                <a:off x="3689350" y="3486150"/>
                <a:ext cx="1863725" cy="365125"/>
              </a:xfrm>
              <a:custGeom>
                <a:avLst/>
                <a:gdLst>
                  <a:gd name="T0" fmla="*/ 1174 w 1174"/>
                  <a:gd name="T1" fmla="*/ 37 h 230"/>
                  <a:gd name="T2" fmla="*/ 114 w 1174"/>
                  <a:gd name="T3" fmla="*/ 230 h 230"/>
                  <a:gd name="T4" fmla="*/ 0 w 1174"/>
                  <a:gd name="T5" fmla="*/ 171 h 230"/>
                  <a:gd name="T6" fmla="*/ 993 w 1174"/>
                  <a:gd name="T7" fmla="*/ 0 h 230"/>
                  <a:gd name="T8" fmla="*/ 1174 w 1174"/>
                  <a:gd name="T9" fmla="*/ 37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4" h="230">
                    <a:moveTo>
                      <a:pt x="1174" y="37"/>
                    </a:moveTo>
                    <a:lnTo>
                      <a:pt x="114" y="230"/>
                    </a:lnTo>
                    <a:lnTo>
                      <a:pt x="0" y="171"/>
                    </a:lnTo>
                    <a:lnTo>
                      <a:pt x="993" y="0"/>
                    </a:lnTo>
                    <a:lnTo>
                      <a:pt x="1174" y="37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Freeform: Shape 14"/>
              <p:cNvSpPr/>
              <p:nvPr/>
            </p:nvSpPr>
            <p:spPr bwMode="auto">
              <a:xfrm>
                <a:off x="3870325" y="3544888"/>
                <a:ext cx="1774825" cy="876300"/>
              </a:xfrm>
              <a:custGeom>
                <a:avLst/>
                <a:gdLst>
                  <a:gd name="T0" fmla="*/ 0 w 1118"/>
                  <a:gd name="T1" fmla="*/ 193 h 552"/>
                  <a:gd name="T2" fmla="*/ 52 w 1118"/>
                  <a:gd name="T3" fmla="*/ 552 h 552"/>
                  <a:gd name="T4" fmla="*/ 1118 w 1118"/>
                  <a:gd name="T5" fmla="*/ 313 h 552"/>
                  <a:gd name="T6" fmla="*/ 1060 w 1118"/>
                  <a:gd name="T7" fmla="*/ 0 h 552"/>
                  <a:gd name="T8" fmla="*/ 0 w 1118"/>
                  <a:gd name="T9" fmla="*/ 193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8" h="552">
                    <a:moveTo>
                      <a:pt x="0" y="193"/>
                    </a:moveTo>
                    <a:lnTo>
                      <a:pt x="52" y="552"/>
                    </a:lnTo>
                    <a:lnTo>
                      <a:pt x="1118" y="313"/>
                    </a:lnTo>
                    <a:lnTo>
                      <a:pt x="1060" y="0"/>
                    </a:lnTo>
                    <a:lnTo>
                      <a:pt x="0" y="193"/>
                    </a:ln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15"/>
              <p:cNvSpPr/>
              <p:nvPr/>
            </p:nvSpPr>
            <p:spPr bwMode="auto">
              <a:xfrm>
                <a:off x="3689350" y="3757613"/>
                <a:ext cx="263525" cy="663575"/>
              </a:xfrm>
              <a:custGeom>
                <a:avLst/>
                <a:gdLst>
                  <a:gd name="T0" fmla="*/ 0 w 166"/>
                  <a:gd name="T1" fmla="*/ 0 h 418"/>
                  <a:gd name="T2" fmla="*/ 114 w 166"/>
                  <a:gd name="T3" fmla="*/ 59 h 418"/>
                  <a:gd name="T4" fmla="*/ 166 w 166"/>
                  <a:gd name="T5" fmla="*/ 418 h 418"/>
                  <a:gd name="T6" fmla="*/ 50 w 166"/>
                  <a:gd name="T7" fmla="*/ 311 h 418"/>
                  <a:gd name="T8" fmla="*/ 0 w 166"/>
                  <a:gd name="T9" fmla="*/ 0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418">
                    <a:moveTo>
                      <a:pt x="0" y="0"/>
                    </a:moveTo>
                    <a:lnTo>
                      <a:pt x="114" y="59"/>
                    </a:lnTo>
                    <a:lnTo>
                      <a:pt x="166" y="418"/>
                    </a:lnTo>
                    <a:lnTo>
                      <a:pt x="50" y="3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8" name="Oval 35"/>
            <p:cNvSpPr/>
            <p:nvPr/>
          </p:nvSpPr>
          <p:spPr>
            <a:xfrm>
              <a:off x="1969929" y="3459610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32" name="Freeform: Shape 39"/>
            <p:cNvSpPr/>
            <p:nvPr/>
          </p:nvSpPr>
          <p:spPr bwMode="auto">
            <a:xfrm>
              <a:off x="2881491" y="3277710"/>
              <a:ext cx="259114" cy="229506"/>
            </a:xfrm>
            <a:custGeom>
              <a:avLst/>
              <a:gdLst>
                <a:gd name="T0" fmla="*/ 451 w 461"/>
                <a:gd name="T1" fmla="*/ 213 h 409"/>
                <a:gd name="T2" fmla="*/ 451 w 461"/>
                <a:gd name="T3" fmla="*/ 213 h 409"/>
                <a:gd name="T4" fmla="*/ 247 w 461"/>
                <a:gd name="T5" fmla="*/ 17 h 409"/>
                <a:gd name="T6" fmla="*/ 212 w 461"/>
                <a:gd name="T7" fmla="*/ 17 h 409"/>
                <a:gd name="T8" fmla="*/ 9 w 461"/>
                <a:gd name="T9" fmla="*/ 213 h 409"/>
                <a:gd name="T10" fmla="*/ 18 w 461"/>
                <a:gd name="T11" fmla="*/ 230 h 409"/>
                <a:gd name="T12" fmla="*/ 62 w 461"/>
                <a:gd name="T13" fmla="*/ 230 h 409"/>
                <a:gd name="T14" fmla="*/ 62 w 461"/>
                <a:gd name="T15" fmla="*/ 390 h 409"/>
                <a:gd name="T16" fmla="*/ 79 w 461"/>
                <a:gd name="T17" fmla="*/ 408 h 409"/>
                <a:gd name="T18" fmla="*/ 177 w 461"/>
                <a:gd name="T19" fmla="*/ 408 h 409"/>
                <a:gd name="T20" fmla="*/ 177 w 461"/>
                <a:gd name="T21" fmla="*/ 248 h 409"/>
                <a:gd name="T22" fmla="*/ 283 w 461"/>
                <a:gd name="T23" fmla="*/ 248 h 409"/>
                <a:gd name="T24" fmla="*/ 283 w 461"/>
                <a:gd name="T25" fmla="*/ 408 h 409"/>
                <a:gd name="T26" fmla="*/ 381 w 461"/>
                <a:gd name="T27" fmla="*/ 408 h 409"/>
                <a:gd name="T28" fmla="*/ 398 w 461"/>
                <a:gd name="T29" fmla="*/ 390 h 409"/>
                <a:gd name="T30" fmla="*/ 398 w 461"/>
                <a:gd name="T31" fmla="*/ 230 h 409"/>
                <a:gd name="T32" fmla="*/ 443 w 461"/>
                <a:gd name="T33" fmla="*/ 230 h 409"/>
                <a:gd name="T34" fmla="*/ 451 w 461"/>
                <a:gd name="T35" fmla="*/ 213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1" h="409">
                  <a:moveTo>
                    <a:pt x="451" y="213"/>
                  </a:moveTo>
                  <a:lnTo>
                    <a:pt x="451" y="213"/>
                  </a:lnTo>
                  <a:cubicBezTo>
                    <a:pt x="247" y="17"/>
                    <a:pt x="247" y="17"/>
                    <a:pt x="247" y="17"/>
                  </a:cubicBezTo>
                  <a:cubicBezTo>
                    <a:pt x="238" y="0"/>
                    <a:pt x="221" y="0"/>
                    <a:pt x="212" y="17"/>
                  </a:cubicBezTo>
                  <a:cubicBezTo>
                    <a:pt x="9" y="213"/>
                    <a:pt x="9" y="213"/>
                    <a:pt x="9" y="213"/>
                  </a:cubicBezTo>
                  <a:cubicBezTo>
                    <a:pt x="0" y="221"/>
                    <a:pt x="9" y="230"/>
                    <a:pt x="18" y="230"/>
                  </a:cubicBezTo>
                  <a:cubicBezTo>
                    <a:pt x="62" y="230"/>
                    <a:pt x="62" y="230"/>
                    <a:pt x="62" y="230"/>
                  </a:cubicBezTo>
                  <a:cubicBezTo>
                    <a:pt x="62" y="390"/>
                    <a:pt x="62" y="390"/>
                    <a:pt x="62" y="390"/>
                  </a:cubicBezTo>
                  <a:cubicBezTo>
                    <a:pt x="62" y="399"/>
                    <a:pt x="62" y="408"/>
                    <a:pt x="79" y="408"/>
                  </a:cubicBezTo>
                  <a:cubicBezTo>
                    <a:pt x="177" y="408"/>
                    <a:pt x="177" y="408"/>
                    <a:pt x="177" y="408"/>
                  </a:cubicBezTo>
                  <a:cubicBezTo>
                    <a:pt x="177" y="248"/>
                    <a:pt x="177" y="248"/>
                    <a:pt x="177" y="248"/>
                  </a:cubicBezTo>
                  <a:cubicBezTo>
                    <a:pt x="283" y="248"/>
                    <a:pt x="283" y="248"/>
                    <a:pt x="283" y="248"/>
                  </a:cubicBezTo>
                  <a:cubicBezTo>
                    <a:pt x="283" y="408"/>
                    <a:pt x="283" y="408"/>
                    <a:pt x="283" y="408"/>
                  </a:cubicBezTo>
                  <a:cubicBezTo>
                    <a:pt x="381" y="408"/>
                    <a:pt x="381" y="408"/>
                    <a:pt x="381" y="408"/>
                  </a:cubicBezTo>
                  <a:cubicBezTo>
                    <a:pt x="398" y="408"/>
                    <a:pt x="398" y="399"/>
                    <a:pt x="398" y="390"/>
                  </a:cubicBezTo>
                  <a:cubicBezTo>
                    <a:pt x="398" y="230"/>
                    <a:pt x="398" y="230"/>
                    <a:pt x="398" y="230"/>
                  </a:cubicBezTo>
                  <a:cubicBezTo>
                    <a:pt x="443" y="230"/>
                    <a:pt x="443" y="230"/>
                    <a:pt x="443" y="230"/>
                  </a:cubicBezTo>
                  <a:cubicBezTo>
                    <a:pt x="451" y="230"/>
                    <a:pt x="460" y="221"/>
                    <a:pt x="451" y="21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9" name="Title 1"/>
          <p:cNvSpPr txBox="1"/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GB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概念模型设计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7935" y="957580"/>
            <a:ext cx="6189980" cy="3388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76762" y="3069775"/>
            <a:ext cx="7512367" cy="1082330"/>
            <a:chOff x="576762" y="3069775"/>
            <a:chExt cx="7512367" cy="1082330"/>
          </a:xfrm>
        </p:grpSpPr>
        <p:sp>
          <p:nvSpPr>
            <p:cNvPr id="10" name="Freeform: Shape 8"/>
            <p:cNvSpPr/>
            <p:nvPr/>
          </p:nvSpPr>
          <p:spPr bwMode="auto">
            <a:xfrm rot="10800000" flipH="1">
              <a:off x="3508710" y="3069775"/>
              <a:ext cx="126549" cy="126549"/>
            </a:xfrm>
            <a:custGeom>
              <a:avLst/>
              <a:gdLst>
                <a:gd name="T0" fmla="*/ 150813 w 21600"/>
                <a:gd name="T1" fmla="*/ 150813 h 21600"/>
                <a:gd name="T2" fmla="*/ 150813 w 21600"/>
                <a:gd name="T3" fmla="*/ 150813 h 21600"/>
                <a:gd name="T4" fmla="*/ 150813 w 21600"/>
                <a:gd name="T5" fmla="*/ 150813 h 21600"/>
                <a:gd name="T6" fmla="*/ 150813 w 21600"/>
                <a:gd name="T7" fmla="*/ 150813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599" y="21599"/>
                  </a:lnTo>
                  <a:lnTo>
                    <a:pt x="0" y="21599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Freeform: Shape 9"/>
            <p:cNvSpPr/>
            <p:nvPr/>
          </p:nvSpPr>
          <p:spPr bwMode="auto">
            <a:xfrm rot="10800000" flipH="1">
              <a:off x="7534310" y="3069775"/>
              <a:ext cx="127215" cy="126549"/>
            </a:xfrm>
            <a:custGeom>
              <a:avLst/>
              <a:gdLst>
                <a:gd name="T0" fmla="*/ 151606 w 21600"/>
                <a:gd name="T1" fmla="*/ 150813 h 21600"/>
                <a:gd name="T2" fmla="*/ 151606 w 21600"/>
                <a:gd name="T3" fmla="*/ 150813 h 21600"/>
                <a:gd name="T4" fmla="*/ 151606 w 21600"/>
                <a:gd name="T5" fmla="*/ 150813 h 21600"/>
                <a:gd name="T6" fmla="*/ 151606 w 21600"/>
                <a:gd name="T7" fmla="*/ 150813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599" y="21599"/>
                  </a:lnTo>
                  <a:lnTo>
                    <a:pt x="0" y="21599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Freeform: Shape 12"/>
            <p:cNvSpPr/>
            <p:nvPr/>
          </p:nvSpPr>
          <p:spPr bwMode="auto">
            <a:xfrm rot="10800000">
              <a:off x="1540535" y="3669220"/>
              <a:ext cx="2040774" cy="482885"/>
            </a:xfrm>
            <a:custGeom>
              <a:avLst/>
              <a:gdLst>
                <a:gd name="T0" fmla="*/ 2432050 w 21600"/>
                <a:gd name="T1" fmla="*/ 575469 h 21600"/>
                <a:gd name="T2" fmla="*/ 2432050 w 21600"/>
                <a:gd name="T3" fmla="*/ 575469 h 21600"/>
                <a:gd name="T4" fmla="*/ 2432050 w 21600"/>
                <a:gd name="T5" fmla="*/ 575469 h 21600"/>
                <a:gd name="T6" fmla="*/ 2432050 w 21600"/>
                <a:gd name="T7" fmla="*/ 575469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0" y="0"/>
                  </a:lnTo>
                  <a:lnTo>
                    <a:pt x="21599" y="0"/>
                  </a:lnTo>
                  <a:lnTo>
                    <a:pt x="21599" y="9923"/>
                  </a:lnTo>
                </a:path>
              </a:pathLst>
            </a:custGeom>
            <a:noFill/>
            <a:ln w="6350" cap="flat" cmpd="sng">
              <a:solidFill>
                <a:srgbClr val="808180"/>
              </a:solidFill>
              <a:prstDash val="dash"/>
              <a:miter lim="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Freeform: Shape 13"/>
            <p:cNvSpPr/>
            <p:nvPr/>
          </p:nvSpPr>
          <p:spPr bwMode="auto">
            <a:xfrm rot="10800000">
              <a:off x="5554147" y="3669220"/>
              <a:ext cx="2041440" cy="482885"/>
            </a:xfrm>
            <a:custGeom>
              <a:avLst/>
              <a:gdLst>
                <a:gd name="T0" fmla="*/ 2432844 w 21600"/>
                <a:gd name="T1" fmla="*/ 575469 h 21600"/>
                <a:gd name="T2" fmla="*/ 2432844 w 21600"/>
                <a:gd name="T3" fmla="*/ 575469 h 21600"/>
                <a:gd name="T4" fmla="*/ 2432844 w 21600"/>
                <a:gd name="T5" fmla="*/ 575469 h 21600"/>
                <a:gd name="T6" fmla="*/ 2432844 w 21600"/>
                <a:gd name="T7" fmla="*/ 575469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0" y="0"/>
                  </a:lnTo>
                  <a:lnTo>
                    <a:pt x="21599" y="0"/>
                  </a:lnTo>
                  <a:lnTo>
                    <a:pt x="21599" y="9923"/>
                  </a:lnTo>
                </a:path>
              </a:pathLst>
            </a:custGeom>
            <a:noFill/>
            <a:ln w="6350" cap="flat" cmpd="sng">
              <a:solidFill>
                <a:srgbClr val="808180"/>
              </a:solidFill>
              <a:prstDash val="dash"/>
              <a:miter lim="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Freeform: Shape 19"/>
            <p:cNvSpPr/>
            <p:nvPr/>
          </p:nvSpPr>
          <p:spPr bwMode="auto">
            <a:xfrm>
              <a:off x="4590374" y="3117065"/>
              <a:ext cx="1896241" cy="56747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wrap="square" lIns="0" tIns="0" rIns="0" bIns="0" anchor="ctr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sz="1200">
                <a:solidFill>
                  <a:srgbClr val="4D4E4C"/>
                </a:solidFill>
                <a:sym typeface="+mn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zh-CN" altLang="en-US" sz="1000">
                  <a:solidFill>
                    <a:srgbClr val="4D4E4C"/>
                  </a:solidFill>
                  <a:latin typeface="+mn-ea"/>
                  <a:cs typeface="+mn-ea"/>
                  <a:sym typeface="+mn-ea"/>
                </a:rPr>
                <a:t>主要负责前端的编写和</a:t>
              </a:r>
              <a:r>
                <a:rPr lang="en-US" altLang="zh-CN" sz="1000">
                  <a:solidFill>
                    <a:srgbClr val="4D4E4C"/>
                  </a:solidFill>
                  <a:latin typeface="+mn-ea"/>
                  <a:cs typeface="+mn-ea"/>
                  <a:sym typeface="+mn-ea"/>
                </a:rPr>
                <a:t>ppt</a:t>
              </a:r>
              <a:r>
                <a:rPr lang="zh-CN" altLang="en-US" sz="1000">
                  <a:solidFill>
                    <a:srgbClr val="4D4E4C"/>
                  </a:solidFill>
                  <a:latin typeface="+mn-ea"/>
                  <a:cs typeface="+mn-ea"/>
                  <a:sym typeface="+mn-ea"/>
                </a:rPr>
                <a:t>的制作</a:t>
              </a:r>
              <a:endParaRPr lang="zh-CN" altLang="en-US" sz="1200">
                <a:solidFill>
                  <a:srgbClr val="4D4E4C"/>
                </a:solidFill>
              </a:endParaRPr>
            </a:p>
            <a:p>
              <a:pPr algn="ctr">
                <a:lnSpc>
                  <a:spcPct val="120000"/>
                </a:lnSpc>
                <a:defRPr/>
              </a:pPr>
              <a:endParaRPr lang="zh-CN" altLang="en-US" sz="1200">
                <a:solidFill>
                  <a:srgbClr val="4D4E4C"/>
                </a:solidFill>
              </a:endParaRPr>
            </a:p>
          </p:txBody>
        </p:sp>
        <p:sp>
          <p:nvSpPr>
            <p:cNvPr id="22" name="Freeform: Shape 20"/>
            <p:cNvSpPr/>
            <p:nvPr/>
          </p:nvSpPr>
          <p:spPr bwMode="auto">
            <a:xfrm>
              <a:off x="576762" y="3117065"/>
              <a:ext cx="1895575" cy="56747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wrap="square" lIns="0" tIns="0" rIns="0" bIns="0" anchor="ctr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000" dirty="0">
                  <a:latin typeface="+mn-ea"/>
                  <a:sym typeface="+mn-ea"/>
                </a:rPr>
                <a:t>主要负责后端方法类代码的编写</a:t>
              </a:r>
              <a:r>
                <a:rPr lang="zh-CN" altLang="en-US" sz="1000" dirty="0">
                  <a:solidFill>
                    <a:srgbClr val="4D4E4C"/>
                  </a:solidFill>
                  <a:latin typeface="+mn-ea"/>
                </a:rPr>
                <a:t> </a:t>
              </a:r>
            </a:p>
          </p:txBody>
        </p:sp>
        <p:sp>
          <p:nvSpPr>
            <p:cNvPr id="23" name="Freeform: Shape 21"/>
            <p:cNvSpPr/>
            <p:nvPr/>
          </p:nvSpPr>
          <p:spPr bwMode="auto">
            <a:xfrm>
              <a:off x="3251615" y="3327536"/>
              <a:ext cx="630748" cy="22379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wrap="none" lIns="0" tIns="0" rIns="0" bIns="0" anchor="ctr">
              <a:normAutofit fontScale="87500" lnSpcReduction="10000"/>
            </a:bodyPr>
            <a:lstStyle/>
            <a:p>
              <a:pPr algn="ctr">
                <a:defRPr/>
              </a:pPr>
              <a:r>
                <a:rPr lang="zh-CN" altLang="en-US" b="1">
                  <a:solidFill>
                    <a:srgbClr val="4D4E4C"/>
                  </a:solidFill>
                </a:rPr>
                <a:t>编码</a:t>
              </a:r>
              <a:endParaRPr lang="en-US" altLang="zh-CN" b="1">
                <a:solidFill>
                  <a:srgbClr val="4D4E4C"/>
                </a:solidFill>
              </a:endParaRPr>
            </a:p>
          </p:txBody>
        </p:sp>
        <p:sp>
          <p:nvSpPr>
            <p:cNvPr id="24" name="Freeform: Shape 22"/>
            <p:cNvSpPr/>
            <p:nvPr/>
          </p:nvSpPr>
          <p:spPr bwMode="auto">
            <a:xfrm>
              <a:off x="7106707" y="3327536"/>
              <a:ext cx="982422" cy="22379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wrap="none" lIns="0" tIns="0" rIns="0" bIns="0" anchor="ctr">
              <a:normAutofit fontScale="87500" lnSpcReduction="10000"/>
            </a:bodyPr>
            <a:lstStyle/>
            <a:p>
              <a:pPr algn="ctr">
                <a:defRPr/>
              </a:pPr>
              <a:r>
                <a:rPr lang="zh-CN" altLang="en-US" b="1">
                  <a:solidFill>
                    <a:srgbClr val="4D4E4C"/>
                  </a:solidFill>
                </a:rPr>
                <a:t>梳理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212839" y="1113589"/>
            <a:ext cx="7335863" cy="1030378"/>
            <a:chOff x="1212839" y="1113589"/>
            <a:chExt cx="7335863" cy="1030378"/>
          </a:xfrm>
        </p:grpSpPr>
        <p:sp>
          <p:nvSpPr>
            <p:cNvPr id="8" name="Freeform: Shape 6"/>
            <p:cNvSpPr/>
            <p:nvPr/>
          </p:nvSpPr>
          <p:spPr bwMode="auto">
            <a:xfrm>
              <a:off x="1431969" y="2017418"/>
              <a:ext cx="126549" cy="126549"/>
            </a:xfrm>
            <a:custGeom>
              <a:avLst/>
              <a:gdLst>
                <a:gd name="T0" fmla="*/ 150813 w 21600"/>
                <a:gd name="T1" fmla="*/ 150813 h 21600"/>
                <a:gd name="T2" fmla="*/ 150813 w 21600"/>
                <a:gd name="T3" fmla="*/ 150813 h 21600"/>
                <a:gd name="T4" fmla="*/ 150813 w 21600"/>
                <a:gd name="T5" fmla="*/ 150813 h 21600"/>
                <a:gd name="T6" fmla="*/ 150813 w 21600"/>
                <a:gd name="T7" fmla="*/ 150813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599" y="21599"/>
                  </a:lnTo>
                  <a:lnTo>
                    <a:pt x="0" y="21599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Freeform: Shape 7"/>
            <p:cNvSpPr/>
            <p:nvPr/>
          </p:nvSpPr>
          <p:spPr bwMode="auto">
            <a:xfrm>
              <a:off x="5521510" y="2017418"/>
              <a:ext cx="126549" cy="126549"/>
            </a:xfrm>
            <a:custGeom>
              <a:avLst/>
              <a:gdLst>
                <a:gd name="T0" fmla="*/ 150813 w 21600"/>
                <a:gd name="T1" fmla="*/ 150813 h 21600"/>
                <a:gd name="T2" fmla="*/ 150813 w 21600"/>
                <a:gd name="T3" fmla="*/ 150813 h 21600"/>
                <a:gd name="T4" fmla="*/ 150813 w 21600"/>
                <a:gd name="T5" fmla="*/ 150813 h 21600"/>
                <a:gd name="T6" fmla="*/ 150813 w 21600"/>
                <a:gd name="T7" fmla="*/ 150813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599" y="21599"/>
                  </a:lnTo>
                  <a:lnTo>
                    <a:pt x="0" y="21599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Freeform: Shape 10"/>
            <p:cNvSpPr/>
            <p:nvPr/>
          </p:nvSpPr>
          <p:spPr bwMode="auto">
            <a:xfrm>
              <a:off x="1522552" y="1113589"/>
              <a:ext cx="2040774" cy="482886"/>
            </a:xfrm>
            <a:custGeom>
              <a:avLst/>
              <a:gdLst>
                <a:gd name="T0" fmla="*/ 2432050 w 21600"/>
                <a:gd name="T1" fmla="*/ 575469 h 21600"/>
                <a:gd name="T2" fmla="*/ 2432050 w 21600"/>
                <a:gd name="T3" fmla="*/ 575469 h 21600"/>
                <a:gd name="T4" fmla="*/ 2432050 w 21600"/>
                <a:gd name="T5" fmla="*/ 575469 h 21600"/>
                <a:gd name="T6" fmla="*/ 2432050 w 21600"/>
                <a:gd name="T7" fmla="*/ 575469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0" y="0"/>
                  </a:lnTo>
                  <a:lnTo>
                    <a:pt x="21599" y="0"/>
                  </a:lnTo>
                  <a:lnTo>
                    <a:pt x="21599" y="9923"/>
                  </a:lnTo>
                </a:path>
              </a:pathLst>
            </a:custGeom>
            <a:noFill/>
            <a:ln w="6350" cap="flat" cmpd="sng">
              <a:solidFill>
                <a:srgbClr val="808180"/>
              </a:solidFill>
              <a:prstDash val="dash"/>
              <a:miter lim="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Freeform: Shape 11"/>
            <p:cNvSpPr/>
            <p:nvPr/>
          </p:nvSpPr>
          <p:spPr bwMode="auto">
            <a:xfrm>
              <a:off x="5581455" y="1113589"/>
              <a:ext cx="2040774" cy="482886"/>
            </a:xfrm>
            <a:custGeom>
              <a:avLst/>
              <a:gdLst>
                <a:gd name="T0" fmla="*/ 2432050 w 21600"/>
                <a:gd name="T1" fmla="*/ 575469 h 21600"/>
                <a:gd name="T2" fmla="*/ 2432050 w 21600"/>
                <a:gd name="T3" fmla="*/ 575469 h 21600"/>
                <a:gd name="T4" fmla="*/ 2432050 w 21600"/>
                <a:gd name="T5" fmla="*/ 575469 h 21600"/>
                <a:gd name="T6" fmla="*/ 2432050 w 21600"/>
                <a:gd name="T7" fmla="*/ 575469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0" y="0"/>
                  </a:lnTo>
                  <a:lnTo>
                    <a:pt x="21599" y="0"/>
                  </a:lnTo>
                  <a:lnTo>
                    <a:pt x="21599" y="9923"/>
                  </a:lnTo>
                </a:path>
              </a:pathLst>
            </a:custGeom>
            <a:noFill/>
            <a:ln w="6350" cap="flat" cmpd="sng">
              <a:solidFill>
                <a:srgbClr val="808180"/>
              </a:solidFill>
              <a:prstDash val="dash"/>
              <a:miter lim="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Freeform: Shape 17"/>
            <p:cNvSpPr/>
            <p:nvPr/>
          </p:nvSpPr>
          <p:spPr bwMode="auto">
            <a:xfrm>
              <a:off x="2592227" y="1473256"/>
              <a:ext cx="1895575" cy="56814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wrap="square" lIns="0" tIns="0" rIns="0" bIns="0" anchor="ctr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000" dirty="0">
                  <a:solidFill>
                    <a:srgbClr val="4D4E4C"/>
                  </a:solidFill>
                  <a:latin typeface="+mn-ea"/>
                </a:rPr>
                <a:t>参与小组分工，主要负责</a:t>
              </a:r>
              <a:r>
                <a:rPr lang="zh-CN" altLang="en-US" sz="1000" dirty="0">
                  <a:latin typeface="+mn-ea"/>
                  <a:sym typeface="+mn-ea"/>
                </a:rPr>
                <a:t>数据库的设计和数据库的连接</a:t>
              </a:r>
            </a:p>
          </p:txBody>
        </p:sp>
        <p:sp>
          <p:nvSpPr>
            <p:cNvPr id="20" name="Freeform: Shape 18"/>
            <p:cNvSpPr/>
            <p:nvPr/>
          </p:nvSpPr>
          <p:spPr bwMode="auto">
            <a:xfrm>
              <a:off x="6653127" y="1473256"/>
              <a:ext cx="1895575" cy="56814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wrap="square" lIns="0" tIns="0" rIns="0" bIns="0" anchor="ctr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000">
                  <a:solidFill>
                    <a:srgbClr val="4D4E4C"/>
                  </a:solidFill>
                </a:rPr>
                <a:t>主要负责前端的编写和文档的总结</a:t>
              </a:r>
            </a:p>
          </p:txBody>
        </p:sp>
        <p:sp>
          <p:nvSpPr>
            <p:cNvPr id="25" name="Freeform: Shape 23"/>
            <p:cNvSpPr/>
            <p:nvPr/>
          </p:nvSpPr>
          <p:spPr bwMode="auto">
            <a:xfrm>
              <a:off x="5262417" y="1701044"/>
              <a:ext cx="734652" cy="22379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wrap="none" lIns="0" tIns="0" rIns="0" bIns="0" anchor="ctr">
              <a:normAutofit fontScale="87500" lnSpcReduction="10000"/>
            </a:bodyPr>
            <a:lstStyle/>
            <a:p>
              <a:pPr algn="ctr">
                <a:defRPr/>
              </a:pPr>
              <a:r>
                <a:rPr lang="zh-CN" altLang="en-US" b="1">
                  <a:solidFill>
                    <a:srgbClr val="4D4E4C"/>
                  </a:solidFill>
                </a:rPr>
                <a:t>设计</a:t>
              </a:r>
            </a:p>
          </p:txBody>
        </p:sp>
        <p:sp>
          <p:nvSpPr>
            <p:cNvPr id="26" name="Freeform: Shape 24"/>
            <p:cNvSpPr/>
            <p:nvPr/>
          </p:nvSpPr>
          <p:spPr bwMode="auto">
            <a:xfrm>
              <a:off x="1212839" y="1701044"/>
              <a:ext cx="564810" cy="22379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wrap="none" lIns="0" tIns="0" rIns="0" bIns="0" anchor="ctr">
              <a:normAutofit fontScale="87500" lnSpcReduction="10000"/>
            </a:bodyPr>
            <a:lstStyle/>
            <a:p>
              <a:pPr algn="ctr">
                <a:defRPr/>
              </a:pPr>
              <a:r>
                <a:rPr lang="en-US" altLang="zh-CN" b="1" dirty="0" smtClean="0">
                  <a:solidFill>
                    <a:srgbClr val="4D4E4C"/>
                  </a:solidFill>
                </a:rPr>
                <a:t>PM</a:t>
              </a:r>
              <a:endParaRPr lang="en-US" altLang="zh-CN" b="1" dirty="0">
                <a:solidFill>
                  <a:srgbClr val="4D4E4C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52118" y="2349776"/>
            <a:ext cx="8052533" cy="504199"/>
            <a:chOff x="552118" y="2349776"/>
            <a:chExt cx="8052533" cy="504199"/>
          </a:xfrm>
        </p:grpSpPr>
        <p:sp>
          <p:nvSpPr>
            <p:cNvPr id="4" name="Freeform: Shape 2"/>
            <p:cNvSpPr/>
            <p:nvPr/>
          </p:nvSpPr>
          <p:spPr bwMode="auto">
            <a:xfrm>
              <a:off x="552118" y="2349776"/>
              <a:ext cx="2013466" cy="504199"/>
            </a:xfrm>
            <a:custGeom>
              <a:avLst/>
              <a:gdLst>
                <a:gd name="T0" fmla="*/ 2399507 w 21600"/>
                <a:gd name="T1" fmla="*/ 600869 h 21600"/>
                <a:gd name="T2" fmla="*/ 2399507 w 21600"/>
                <a:gd name="T3" fmla="*/ 600869 h 21600"/>
                <a:gd name="T4" fmla="*/ 2399507 w 21600"/>
                <a:gd name="T5" fmla="*/ 600869 h 21600"/>
                <a:gd name="T6" fmla="*/ 2399507 w 21600"/>
                <a:gd name="T7" fmla="*/ 600869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Freeform: Shape 3"/>
            <p:cNvSpPr/>
            <p:nvPr/>
          </p:nvSpPr>
          <p:spPr bwMode="auto">
            <a:xfrm>
              <a:off x="2565584" y="2349776"/>
              <a:ext cx="2012801" cy="504199"/>
            </a:xfrm>
            <a:custGeom>
              <a:avLst/>
              <a:gdLst>
                <a:gd name="T0" fmla="*/ 2398713 w 21600"/>
                <a:gd name="T1" fmla="*/ 600869 h 21600"/>
                <a:gd name="T2" fmla="*/ 2398713 w 21600"/>
                <a:gd name="T3" fmla="*/ 600869 h 21600"/>
                <a:gd name="T4" fmla="*/ 2398713 w 21600"/>
                <a:gd name="T5" fmla="*/ 600869 h 21600"/>
                <a:gd name="T6" fmla="*/ 2398713 w 21600"/>
                <a:gd name="T7" fmla="*/ 600869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Freeform: Shape 4"/>
            <p:cNvSpPr/>
            <p:nvPr/>
          </p:nvSpPr>
          <p:spPr bwMode="auto">
            <a:xfrm>
              <a:off x="4578385" y="2349776"/>
              <a:ext cx="2012800" cy="504199"/>
            </a:xfrm>
            <a:custGeom>
              <a:avLst/>
              <a:gdLst>
                <a:gd name="T0" fmla="*/ 2398713 w 21600"/>
                <a:gd name="T1" fmla="*/ 600869 h 21600"/>
                <a:gd name="T2" fmla="*/ 2398713 w 21600"/>
                <a:gd name="T3" fmla="*/ 600869 h 21600"/>
                <a:gd name="T4" fmla="*/ 2398713 w 21600"/>
                <a:gd name="T5" fmla="*/ 600869 h 21600"/>
                <a:gd name="T6" fmla="*/ 2398713 w 21600"/>
                <a:gd name="T7" fmla="*/ 600869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Freeform: Shape 5"/>
            <p:cNvSpPr/>
            <p:nvPr/>
          </p:nvSpPr>
          <p:spPr bwMode="auto">
            <a:xfrm>
              <a:off x="6591185" y="2349776"/>
              <a:ext cx="2013466" cy="504199"/>
            </a:xfrm>
            <a:custGeom>
              <a:avLst/>
              <a:gdLst>
                <a:gd name="T0" fmla="*/ 2399506 w 21600"/>
                <a:gd name="T1" fmla="*/ 600869 h 21600"/>
                <a:gd name="T2" fmla="*/ 2399506 w 21600"/>
                <a:gd name="T3" fmla="*/ 600869 h 21600"/>
                <a:gd name="T4" fmla="*/ 2399506 w 21600"/>
                <a:gd name="T5" fmla="*/ 600869 h 21600"/>
                <a:gd name="T6" fmla="*/ 2399506 w 21600"/>
                <a:gd name="T7" fmla="*/ 600869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Freeform: Shape 14"/>
            <p:cNvSpPr/>
            <p:nvPr/>
          </p:nvSpPr>
          <p:spPr bwMode="auto">
            <a:xfrm rot="5400000">
              <a:off x="2543272" y="2558582"/>
              <a:ext cx="141202" cy="96577"/>
            </a:xfrm>
            <a:custGeom>
              <a:avLst/>
              <a:gdLst>
                <a:gd name="T0" fmla="*/ 168275 w 21600"/>
                <a:gd name="T1" fmla="*/ 115094 h 21600"/>
                <a:gd name="T2" fmla="*/ 168275 w 21600"/>
                <a:gd name="T3" fmla="*/ 115094 h 21600"/>
                <a:gd name="T4" fmla="*/ 168275 w 21600"/>
                <a:gd name="T5" fmla="*/ 115094 h 21600"/>
                <a:gd name="T6" fmla="*/ 168275 w 21600"/>
                <a:gd name="T7" fmla="*/ 115094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599" y="21600"/>
                  </a:lnTo>
                  <a:lnTo>
                    <a:pt x="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Freeform: Shape 15"/>
            <p:cNvSpPr/>
            <p:nvPr/>
          </p:nvSpPr>
          <p:spPr bwMode="auto">
            <a:xfrm rot="5400000">
              <a:off x="4556072" y="2558582"/>
              <a:ext cx="141202" cy="96577"/>
            </a:xfrm>
            <a:custGeom>
              <a:avLst/>
              <a:gdLst>
                <a:gd name="T0" fmla="*/ 168275 w 21600"/>
                <a:gd name="T1" fmla="*/ 115094 h 21600"/>
                <a:gd name="T2" fmla="*/ 168275 w 21600"/>
                <a:gd name="T3" fmla="*/ 115094 h 21600"/>
                <a:gd name="T4" fmla="*/ 168275 w 21600"/>
                <a:gd name="T5" fmla="*/ 115094 h 21600"/>
                <a:gd name="T6" fmla="*/ 168275 w 21600"/>
                <a:gd name="T7" fmla="*/ 115094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599" y="21600"/>
                  </a:lnTo>
                  <a:lnTo>
                    <a:pt x="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Freeform: Shape 16"/>
            <p:cNvSpPr/>
            <p:nvPr/>
          </p:nvSpPr>
          <p:spPr bwMode="auto">
            <a:xfrm rot="5400000">
              <a:off x="6566874" y="2558582"/>
              <a:ext cx="141202" cy="96577"/>
            </a:xfrm>
            <a:custGeom>
              <a:avLst/>
              <a:gdLst>
                <a:gd name="T0" fmla="*/ 168275 w 21600"/>
                <a:gd name="T1" fmla="*/ 115094 h 21600"/>
                <a:gd name="T2" fmla="*/ 168275 w 21600"/>
                <a:gd name="T3" fmla="*/ 115094 h 21600"/>
                <a:gd name="T4" fmla="*/ 168275 w 21600"/>
                <a:gd name="T5" fmla="*/ 115094 h 21600"/>
                <a:gd name="T6" fmla="*/ 168275 w 21600"/>
                <a:gd name="T7" fmla="*/ 115094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599" y="21600"/>
                  </a:lnTo>
                  <a:lnTo>
                    <a:pt x="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Freeform: Shape 25"/>
            <p:cNvSpPr/>
            <p:nvPr/>
          </p:nvSpPr>
          <p:spPr bwMode="auto">
            <a:xfrm>
              <a:off x="1184199" y="2508962"/>
              <a:ext cx="612765" cy="181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wrap="none" lIns="0" tIns="0" rIns="0" bIns="0" anchor="ctr">
              <a:normAutofit fontScale="75000" lnSpcReduction="20000"/>
            </a:bodyPr>
            <a:lstStyle/>
            <a:p>
              <a:pPr algn="ctr">
                <a:defRPr/>
              </a:pPr>
              <a:r>
                <a:rPr lang="zh-CN" altLang="en-US" b="1" dirty="0" smtClean="0">
                  <a:solidFill>
                    <a:srgbClr val="FFFFFF"/>
                  </a:solidFill>
                </a:rPr>
                <a:t>谢金鑫</a:t>
              </a:r>
              <a:endParaRPr lang="zh-CN" alt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28" name="Freeform: Shape 26"/>
            <p:cNvSpPr/>
            <p:nvPr/>
          </p:nvSpPr>
          <p:spPr bwMode="auto">
            <a:xfrm>
              <a:off x="3265602" y="2516288"/>
              <a:ext cx="612765" cy="181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wrap="none" lIns="0" tIns="0" rIns="0" bIns="0" anchor="ctr">
              <a:normAutofit fontScale="75000" lnSpcReduction="20000"/>
            </a:bodyPr>
            <a:lstStyle/>
            <a:p>
              <a:pPr algn="ctr">
                <a:defRPr/>
              </a:pPr>
              <a:r>
                <a:rPr lang="zh-CN" altLang="en-US" b="1" dirty="0">
                  <a:solidFill>
                    <a:srgbClr val="FFFFFF"/>
                  </a:solidFill>
                </a:rPr>
                <a:t>郑文潇</a:t>
              </a:r>
            </a:p>
          </p:txBody>
        </p:sp>
        <p:sp>
          <p:nvSpPr>
            <p:cNvPr id="29" name="Freeform: Shape 27"/>
            <p:cNvSpPr/>
            <p:nvPr/>
          </p:nvSpPr>
          <p:spPr bwMode="auto">
            <a:xfrm>
              <a:off x="5272408" y="2516288"/>
              <a:ext cx="612765" cy="181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wrap="none" lIns="0" tIns="0" rIns="0" bIns="0" anchor="ctr">
              <a:normAutofit fontScale="75000" lnSpcReduction="20000"/>
            </a:bodyPr>
            <a:lstStyle/>
            <a:p>
              <a:pPr algn="ctr">
                <a:defRPr/>
              </a:pPr>
              <a:r>
                <a:rPr lang="zh-CN" altLang="en-US" b="1" dirty="0" smtClean="0">
                  <a:solidFill>
                    <a:srgbClr val="FFFFFF"/>
                  </a:solidFill>
                </a:rPr>
                <a:t>常琪</a:t>
              </a:r>
              <a:endParaRPr lang="zh-CN" alt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30" name="Freeform: Shape 28"/>
            <p:cNvSpPr/>
            <p:nvPr/>
          </p:nvSpPr>
          <p:spPr bwMode="auto">
            <a:xfrm>
              <a:off x="7294533" y="2516288"/>
              <a:ext cx="612765" cy="181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wrap="none" lIns="0" tIns="0" rIns="0" bIns="0" anchor="ctr">
              <a:normAutofit fontScale="75000" lnSpcReduction="20000"/>
            </a:bodyPr>
            <a:lstStyle/>
            <a:p>
              <a:pPr algn="ctr">
                <a:defRPr/>
              </a:pPr>
              <a:r>
                <a:rPr lang="zh-CN" altLang="en-US" b="1" dirty="0" smtClean="0">
                  <a:solidFill>
                    <a:srgbClr val="FFFFFF"/>
                  </a:solidFill>
                </a:rPr>
                <a:t>余宝鹏</a:t>
              </a:r>
              <a:endParaRPr lang="zh-CN" altLang="en-US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31" name="Title 1"/>
          <p:cNvSpPr txBox="1"/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GB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小组成员及分工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638107" y="1312584"/>
            <a:ext cx="1583591" cy="910064"/>
            <a:chOff x="1455987" y="1255434"/>
            <a:chExt cx="1583591" cy="910064"/>
          </a:xfrm>
        </p:grpSpPr>
        <p:grpSp>
          <p:nvGrpSpPr>
            <p:cNvPr id="21" name="Group 19"/>
            <p:cNvGrpSpPr/>
            <p:nvPr/>
          </p:nvGrpSpPr>
          <p:grpSpPr>
            <a:xfrm>
              <a:off x="1455987" y="1255434"/>
              <a:ext cx="1583591" cy="910064"/>
              <a:chOff x="3467100" y="1293813"/>
              <a:chExt cx="1881188" cy="1081087"/>
            </a:xfrm>
          </p:grpSpPr>
          <p:sp>
            <p:nvSpPr>
              <p:cNvPr id="40" name="Freeform: Shape 6"/>
              <p:cNvSpPr/>
              <p:nvPr/>
            </p:nvSpPr>
            <p:spPr bwMode="auto">
              <a:xfrm>
                <a:off x="3467100" y="2106613"/>
                <a:ext cx="1881188" cy="268287"/>
              </a:xfrm>
              <a:custGeom>
                <a:avLst/>
                <a:gdLst>
                  <a:gd name="T0" fmla="*/ 0 w 1185"/>
                  <a:gd name="T1" fmla="*/ 77 h 169"/>
                  <a:gd name="T2" fmla="*/ 203 w 1185"/>
                  <a:gd name="T3" fmla="*/ 0 h 169"/>
                  <a:gd name="T4" fmla="*/ 1185 w 1185"/>
                  <a:gd name="T5" fmla="*/ 120 h 169"/>
                  <a:gd name="T6" fmla="*/ 1004 w 1185"/>
                  <a:gd name="T7" fmla="*/ 169 h 169"/>
                  <a:gd name="T8" fmla="*/ 0 w 1185"/>
                  <a:gd name="T9" fmla="*/ 77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5" h="169">
                    <a:moveTo>
                      <a:pt x="0" y="77"/>
                    </a:moveTo>
                    <a:lnTo>
                      <a:pt x="203" y="0"/>
                    </a:lnTo>
                    <a:lnTo>
                      <a:pt x="1185" y="120"/>
                    </a:lnTo>
                    <a:lnTo>
                      <a:pt x="1004" y="169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7"/>
              <p:cNvSpPr/>
              <p:nvPr/>
            </p:nvSpPr>
            <p:spPr bwMode="auto">
              <a:xfrm>
                <a:off x="3467100" y="1293813"/>
                <a:ext cx="322263" cy="935037"/>
              </a:xfrm>
              <a:custGeom>
                <a:avLst/>
                <a:gdLst>
                  <a:gd name="T0" fmla="*/ 203 w 203"/>
                  <a:gd name="T1" fmla="*/ 512 h 589"/>
                  <a:gd name="T2" fmla="*/ 203 w 203"/>
                  <a:gd name="T3" fmla="*/ 0 h 589"/>
                  <a:gd name="T4" fmla="*/ 0 w 203"/>
                  <a:gd name="T5" fmla="*/ 273 h 589"/>
                  <a:gd name="T6" fmla="*/ 0 w 203"/>
                  <a:gd name="T7" fmla="*/ 589 h 589"/>
                  <a:gd name="T8" fmla="*/ 203 w 203"/>
                  <a:gd name="T9" fmla="*/ 512 h 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589">
                    <a:moveTo>
                      <a:pt x="203" y="512"/>
                    </a:moveTo>
                    <a:lnTo>
                      <a:pt x="203" y="0"/>
                    </a:lnTo>
                    <a:lnTo>
                      <a:pt x="0" y="273"/>
                    </a:lnTo>
                    <a:lnTo>
                      <a:pt x="0" y="589"/>
                    </a:lnTo>
                    <a:lnTo>
                      <a:pt x="203" y="512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Freeform: Shape 8"/>
              <p:cNvSpPr/>
              <p:nvPr/>
            </p:nvSpPr>
            <p:spPr bwMode="auto">
              <a:xfrm>
                <a:off x="3789363" y="1293813"/>
                <a:ext cx="1558925" cy="1003300"/>
              </a:xfrm>
              <a:custGeom>
                <a:avLst/>
                <a:gdLst>
                  <a:gd name="T0" fmla="*/ 0 w 982"/>
                  <a:gd name="T1" fmla="*/ 0 h 632"/>
                  <a:gd name="T2" fmla="*/ 982 w 982"/>
                  <a:gd name="T3" fmla="*/ 344 h 632"/>
                  <a:gd name="T4" fmla="*/ 982 w 982"/>
                  <a:gd name="T5" fmla="*/ 632 h 632"/>
                  <a:gd name="T6" fmla="*/ 0 w 982"/>
                  <a:gd name="T7" fmla="*/ 512 h 632"/>
                  <a:gd name="T8" fmla="*/ 0 w 982"/>
                  <a:gd name="T9" fmla="*/ 0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632">
                    <a:moveTo>
                      <a:pt x="0" y="0"/>
                    </a:moveTo>
                    <a:lnTo>
                      <a:pt x="982" y="344"/>
                    </a:lnTo>
                    <a:lnTo>
                      <a:pt x="982" y="632"/>
                    </a:lnTo>
                    <a:lnTo>
                      <a:pt x="0" y="512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Oval 32"/>
            <p:cNvSpPr/>
            <p:nvPr/>
          </p:nvSpPr>
          <p:spPr>
            <a:xfrm>
              <a:off x="2649870" y="1676366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29" name="Freeform: Shape 36"/>
            <p:cNvSpPr/>
            <p:nvPr/>
          </p:nvSpPr>
          <p:spPr bwMode="auto">
            <a:xfrm>
              <a:off x="1859277" y="1528371"/>
              <a:ext cx="269003" cy="269074"/>
            </a:xfrm>
            <a:custGeom>
              <a:avLst/>
              <a:gdLst>
                <a:gd name="T0" fmla="*/ 239 w 480"/>
                <a:gd name="T1" fmla="*/ 0 h 480"/>
                <a:gd name="T2" fmla="*/ 239 w 480"/>
                <a:gd name="T3" fmla="*/ 0 h 480"/>
                <a:gd name="T4" fmla="*/ 0 w 480"/>
                <a:gd name="T5" fmla="*/ 248 h 480"/>
                <a:gd name="T6" fmla="*/ 239 w 480"/>
                <a:gd name="T7" fmla="*/ 479 h 480"/>
                <a:gd name="T8" fmla="*/ 479 w 480"/>
                <a:gd name="T9" fmla="*/ 240 h 480"/>
                <a:gd name="T10" fmla="*/ 239 w 480"/>
                <a:gd name="T11" fmla="*/ 0 h 480"/>
                <a:gd name="T12" fmla="*/ 239 w 480"/>
                <a:gd name="T13" fmla="*/ 426 h 480"/>
                <a:gd name="T14" fmla="*/ 239 w 480"/>
                <a:gd name="T15" fmla="*/ 426 h 480"/>
                <a:gd name="T16" fmla="*/ 53 w 480"/>
                <a:gd name="T17" fmla="*/ 248 h 480"/>
                <a:gd name="T18" fmla="*/ 239 w 480"/>
                <a:gd name="T19" fmla="*/ 53 h 480"/>
                <a:gd name="T20" fmla="*/ 426 w 480"/>
                <a:gd name="T21" fmla="*/ 240 h 480"/>
                <a:gd name="T22" fmla="*/ 239 w 480"/>
                <a:gd name="T23" fmla="*/ 426 h 480"/>
                <a:gd name="T24" fmla="*/ 123 w 480"/>
                <a:gd name="T25" fmla="*/ 354 h 480"/>
                <a:gd name="T26" fmla="*/ 123 w 480"/>
                <a:gd name="T27" fmla="*/ 354 h 480"/>
                <a:gd name="T28" fmla="*/ 283 w 480"/>
                <a:gd name="T29" fmla="*/ 293 h 480"/>
                <a:gd name="T30" fmla="*/ 354 w 480"/>
                <a:gd name="T31" fmla="*/ 124 h 480"/>
                <a:gd name="T32" fmla="*/ 186 w 480"/>
                <a:gd name="T33" fmla="*/ 195 h 480"/>
                <a:gd name="T34" fmla="*/ 123 w 480"/>
                <a:gd name="T35" fmla="*/ 354 h 480"/>
                <a:gd name="T36" fmla="*/ 213 w 480"/>
                <a:gd name="T37" fmla="*/ 213 h 480"/>
                <a:gd name="T38" fmla="*/ 213 w 480"/>
                <a:gd name="T39" fmla="*/ 213 h 480"/>
                <a:gd name="T40" fmla="*/ 310 w 480"/>
                <a:gd name="T41" fmla="*/ 169 h 480"/>
                <a:gd name="T42" fmla="*/ 266 w 480"/>
                <a:gd name="T43" fmla="*/ 266 h 480"/>
                <a:gd name="T44" fmla="*/ 213 w 480"/>
                <a:gd name="T45" fmla="*/ 266 h 480"/>
                <a:gd name="T46" fmla="*/ 213 w 480"/>
                <a:gd name="T47" fmla="*/ 213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0" h="480">
                  <a:moveTo>
                    <a:pt x="239" y="0"/>
                  </a:moveTo>
                  <a:lnTo>
                    <a:pt x="239" y="0"/>
                  </a:lnTo>
                  <a:cubicBezTo>
                    <a:pt x="107" y="9"/>
                    <a:pt x="0" y="115"/>
                    <a:pt x="0" y="248"/>
                  </a:cubicBezTo>
                  <a:cubicBezTo>
                    <a:pt x="0" y="372"/>
                    <a:pt x="107" y="479"/>
                    <a:pt x="239" y="479"/>
                  </a:cubicBezTo>
                  <a:cubicBezTo>
                    <a:pt x="372" y="479"/>
                    <a:pt x="479" y="372"/>
                    <a:pt x="479" y="240"/>
                  </a:cubicBezTo>
                  <a:cubicBezTo>
                    <a:pt x="479" y="107"/>
                    <a:pt x="363" y="0"/>
                    <a:pt x="239" y="0"/>
                  </a:cubicBezTo>
                  <a:close/>
                  <a:moveTo>
                    <a:pt x="239" y="426"/>
                  </a:moveTo>
                  <a:lnTo>
                    <a:pt x="239" y="426"/>
                  </a:lnTo>
                  <a:cubicBezTo>
                    <a:pt x="142" y="434"/>
                    <a:pt x="53" y="346"/>
                    <a:pt x="53" y="248"/>
                  </a:cubicBezTo>
                  <a:cubicBezTo>
                    <a:pt x="53" y="142"/>
                    <a:pt x="133" y="53"/>
                    <a:pt x="239" y="53"/>
                  </a:cubicBezTo>
                  <a:cubicBezTo>
                    <a:pt x="336" y="53"/>
                    <a:pt x="426" y="133"/>
                    <a:pt x="426" y="240"/>
                  </a:cubicBezTo>
                  <a:cubicBezTo>
                    <a:pt x="426" y="346"/>
                    <a:pt x="345" y="426"/>
                    <a:pt x="239" y="426"/>
                  </a:cubicBezTo>
                  <a:close/>
                  <a:moveTo>
                    <a:pt x="123" y="354"/>
                  </a:moveTo>
                  <a:lnTo>
                    <a:pt x="123" y="354"/>
                  </a:lnTo>
                  <a:cubicBezTo>
                    <a:pt x="123" y="354"/>
                    <a:pt x="239" y="337"/>
                    <a:pt x="283" y="293"/>
                  </a:cubicBezTo>
                  <a:cubicBezTo>
                    <a:pt x="336" y="240"/>
                    <a:pt x="354" y="124"/>
                    <a:pt x="354" y="124"/>
                  </a:cubicBezTo>
                  <a:cubicBezTo>
                    <a:pt x="354" y="124"/>
                    <a:pt x="239" y="142"/>
                    <a:pt x="186" y="195"/>
                  </a:cubicBezTo>
                  <a:cubicBezTo>
                    <a:pt x="142" y="240"/>
                    <a:pt x="123" y="354"/>
                    <a:pt x="123" y="354"/>
                  </a:cubicBezTo>
                  <a:close/>
                  <a:moveTo>
                    <a:pt x="213" y="213"/>
                  </a:moveTo>
                  <a:lnTo>
                    <a:pt x="213" y="213"/>
                  </a:lnTo>
                  <a:cubicBezTo>
                    <a:pt x="239" y="195"/>
                    <a:pt x="274" y="178"/>
                    <a:pt x="310" y="169"/>
                  </a:cubicBezTo>
                  <a:cubicBezTo>
                    <a:pt x="301" y="204"/>
                    <a:pt x="283" y="248"/>
                    <a:pt x="266" y="266"/>
                  </a:cubicBezTo>
                  <a:cubicBezTo>
                    <a:pt x="248" y="275"/>
                    <a:pt x="230" y="275"/>
                    <a:pt x="213" y="266"/>
                  </a:cubicBezTo>
                  <a:cubicBezTo>
                    <a:pt x="204" y="248"/>
                    <a:pt x="204" y="231"/>
                    <a:pt x="213" y="2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70875" y="2008136"/>
            <a:ext cx="1706538" cy="831218"/>
            <a:chOff x="1611005" y="1924951"/>
            <a:chExt cx="1706538" cy="831218"/>
          </a:xfrm>
        </p:grpSpPr>
        <p:grpSp>
          <p:nvGrpSpPr>
            <p:cNvPr id="23" name="Group 18"/>
            <p:cNvGrpSpPr/>
            <p:nvPr/>
          </p:nvGrpSpPr>
          <p:grpSpPr>
            <a:xfrm>
              <a:off x="1611005" y="1924951"/>
              <a:ext cx="1706538" cy="831218"/>
              <a:chOff x="3651250" y="2089150"/>
              <a:chExt cx="2027238" cy="987425"/>
            </a:xfrm>
          </p:grpSpPr>
          <p:sp>
            <p:nvSpPr>
              <p:cNvPr id="35" name="Freeform: Shape 9"/>
              <p:cNvSpPr/>
              <p:nvPr/>
            </p:nvSpPr>
            <p:spPr bwMode="auto">
              <a:xfrm>
                <a:off x="3651250" y="2089150"/>
                <a:ext cx="2027238" cy="862012"/>
              </a:xfrm>
              <a:custGeom>
                <a:avLst/>
                <a:gdLst>
                  <a:gd name="T0" fmla="*/ 1216 w 1277"/>
                  <a:gd name="T1" fmla="*/ 0 h 543"/>
                  <a:gd name="T2" fmla="*/ 0 w 1277"/>
                  <a:gd name="T3" fmla="*/ 194 h 543"/>
                  <a:gd name="T4" fmla="*/ 52 w 1277"/>
                  <a:gd name="T5" fmla="*/ 543 h 543"/>
                  <a:gd name="T6" fmla="*/ 1277 w 1277"/>
                  <a:gd name="T7" fmla="*/ 342 h 543"/>
                  <a:gd name="T8" fmla="*/ 1216 w 1277"/>
                  <a:gd name="T9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7" h="543">
                    <a:moveTo>
                      <a:pt x="1216" y="0"/>
                    </a:moveTo>
                    <a:lnTo>
                      <a:pt x="0" y="194"/>
                    </a:lnTo>
                    <a:lnTo>
                      <a:pt x="52" y="543"/>
                    </a:lnTo>
                    <a:lnTo>
                      <a:pt x="1277" y="342"/>
                    </a:lnTo>
                    <a:lnTo>
                      <a:pt x="1216" y="0"/>
                    </a:lnTo>
                    <a:close/>
                  </a:path>
                </a:pathLst>
              </a:cu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Freeform: Shape 10"/>
              <p:cNvSpPr/>
              <p:nvPr/>
            </p:nvSpPr>
            <p:spPr bwMode="auto">
              <a:xfrm>
                <a:off x="3733800" y="2632075"/>
                <a:ext cx="1944688" cy="444500"/>
              </a:xfrm>
              <a:custGeom>
                <a:avLst/>
                <a:gdLst>
                  <a:gd name="T0" fmla="*/ 1225 w 1225"/>
                  <a:gd name="T1" fmla="*/ 0 h 280"/>
                  <a:gd name="T2" fmla="*/ 0 w 1225"/>
                  <a:gd name="T3" fmla="*/ 201 h 280"/>
                  <a:gd name="T4" fmla="*/ 118 w 1225"/>
                  <a:gd name="T5" fmla="*/ 280 h 280"/>
                  <a:gd name="T6" fmla="*/ 1026 w 1225"/>
                  <a:gd name="T7" fmla="*/ 99 h 280"/>
                  <a:gd name="T8" fmla="*/ 1225 w 1225"/>
                  <a:gd name="T9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5" h="280">
                    <a:moveTo>
                      <a:pt x="1225" y="0"/>
                    </a:moveTo>
                    <a:lnTo>
                      <a:pt x="0" y="201"/>
                    </a:lnTo>
                    <a:lnTo>
                      <a:pt x="118" y="280"/>
                    </a:lnTo>
                    <a:lnTo>
                      <a:pt x="1026" y="99"/>
                    </a:lnTo>
                    <a:lnTo>
                      <a:pt x="1225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790321" y="2093156"/>
              <a:ext cx="1325948" cy="399126"/>
              <a:chOff x="1790321" y="2093156"/>
              <a:chExt cx="1325948" cy="399126"/>
            </a:xfrm>
          </p:grpSpPr>
          <p:sp>
            <p:nvSpPr>
              <p:cNvPr id="26" name="Oval 33"/>
              <p:cNvSpPr/>
              <p:nvPr/>
            </p:nvSpPr>
            <p:spPr>
              <a:xfrm>
                <a:off x="1790321" y="2221602"/>
                <a:ext cx="270680" cy="2706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 fontScale="55000" lnSpcReduction="20000"/>
              </a:bodyPr>
              <a:lstStyle/>
              <a:p>
                <a:pPr algn="ctr"/>
                <a:endParaRPr lang="ar-SA" sz="1400" b="1"/>
              </a:p>
            </p:txBody>
          </p:sp>
          <p:sp>
            <p:nvSpPr>
              <p:cNvPr id="30" name="Freeform: Shape 37"/>
              <p:cNvSpPr/>
              <p:nvPr/>
            </p:nvSpPr>
            <p:spPr bwMode="auto">
              <a:xfrm>
                <a:off x="2880891" y="2093156"/>
                <a:ext cx="235378" cy="233459"/>
              </a:xfrm>
              <a:custGeom>
                <a:avLst/>
                <a:gdLst>
                  <a:gd name="T0" fmla="*/ 381 w 417"/>
                  <a:gd name="T1" fmla="*/ 203 h 417"/>
                  <a:gd name="T2" fmla="*/ 381 w 417"/>
                  <a:gd name="T3" fmla="*/ 203 h 417"/>
                  <a:gd name="T4" fmla="*/ 416 w 417"/>
                  <a:gd name="T5" fmla="*/ 141 h 417"/>
                  <a:gd name="T6" fmla="*/ 408 w 417"/>
                  <a:gd name="T7" fmla="*/ 106 h 417"/>
                  <a:gd name="T8" fmla="*/ 337 w 417"/>
                  <a:gd name="T9" fmla="*/ 79 h 417"/>
                  <a:gd name="T10" fmla="*/ 319 w 417"/>
                  <a:gd name="T11" fmla="*/ 17 h 417"/>
                  <a:gd name="T12" fmla="*/ 275 w 417"/>
                  <a:gd name="T13" fmla="*/ 0 h 417"/>
                  <a:gd name="T14" fmla="*/ 213 w 417"/>
                  <a:gd name="T15" fmla="*/ 35 h 417"/>
                  <a:gd name="T16" fmla="*/ 151 w 417"/>
                  <a:gd name="T17" fmla="*/ 0 h 417"/>
                  <a:gd name="T18" fmla="*/ 107 w 417"/>
                  <a:gd name="T19" fmla="*/ 17 h 417"/>
                  <a:gd name="T20" fmla="*/ 89 w 417"/>
                  <a:gd name="T21" fmla="*/ 79 h 417"/>
                  <a:gd name="T22" fmla="*/ 18 w 417"/>
                  <a:gd name="T23" fmla="*/ 106 h 417"/>
                  <a:gd name="T24" fmla="*/ 0 w 417"/>
                  <a:gd name="T25" fmla="*/ 141 h 417"/>
                  <a:gd name="T26" fmla="*/ 44 w 417"/>
                  <a:gd name="T27" fmla="*/ 203 h 417"/>
                  <a:gd name="T28" fmla="*/ 0 w 417"/>
                  <a:gd name="T29" fmla="*/ 275 h 417"/>
                  <a:gd name="T30" fmla="*/ 18 w 417"/>
                  <a:gd name="T31" fmla="*/ 310 h 417"/>
                  <a:gd name="T32" fmla="*/ 89 w 417"/>
                  <a:gd name="T33" fmla="*/ 328 h 417"/>
                  <a:gd name="T34" fmla="*/ 107 w 417"/>
                  <a:gd name="T35" fmla="*/ 398 h 417"/>
                  <a:gd name="T36" fmla="*/ 151 w 417"/>
                  <a:gd name="T37" fmla="*/ 416 h 417"/>
                  <a:gd name="T38" fmla="*/ 213 w 417"/>
                  <a:gd name="T39" fmla="*/ 372 h 417"/>
                  <a:gd name="T40" fmla="*/ 275 w 417"/>
                  <a:gd name="T41" fmla="*/ 416 h 417"/>
                  <a:gd name="T42" fmla="*/ 319 w 417"/>
                  <a:gd name="T43" fmla="*/ 398 h 417"/>
                  <a:gd name="T44" fmla="*/ 337 w 417"/>
                  <a:gd name="T45" fmla="*/ 328 h 417"/>
                  <a:gd name="T46" fmla="*/ 408 w 417"/>
                  <a:gd name="T47" fmla="*/ 310 h 417"/>
                  <a:gd name="T48" fmla="*/ 416 w 417"/>
                  <a:gd name="T49" fmla="*/ 265 h 417"/>
                  <a:gd name="T50" fmla="*/ 381 w 417"/>
                  <a:gd name="T51" fmla="*/ 203 h 417"/>
                  <a:gd name="T52" fmla="*/ 213 w 417"/>
                  <a:gd name="T53" fmla="*/ 292 h 417"/>
                  <a:gd name="T54" fmla="*/ 213 w 417"/>
                  <a:gd name="T55" fmla="*/ 292 h 417"/>
                  <a:gd name="T56" fmla="*/ 125 w 417"/>
                  <a:gd name="T57" fmla="*/ 203 h 417"/>
                  <a:gd name="T58" fmla="*/ 213 w 417"/>
                  <a:gd name="T59" fmla="*/ 115 h 417"/>
                  <a:gd name="T60" fmla="*/ 301 w 417"/>
                  <a:gd name="T61" fmla="*/ 203 h 417"/>
                  <a:gd name="T62" fmla="*/ 213 w 417"/>
                  <a:gd name="T63" fmla="*/ 292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17" h="417">
                    <a:moveTo>
                      <a:pt x="381" y="203"/>
                    </a:moveTo>
                    <a:lnTo>
                      <a:pt x="381" y="203"/>
                    </a:lnTo>
                    <a:cubicBezTo>
                      <a:pt x="381" y="177"/>
                      <a:pt x="399" y="159"/>
                      <a:pt x="416" y="141"/>
                    </a:cubicBezTo>
                    <a:cubicBezTo>
                      <a:pt x="416" y="132"/>
                      <a:pt x="408" y="115"/>
                      <a:pt x="408" y="106"/>
                    </a:cubicBezTo>
                    <a:cubicBezTo>
                      <a:pt x="372" y="115"/>
                      <a:pt x="354" y="97"/>
                      <a:pt x="337" y="79"/>
                    </a:cubicBezTo>
                    <a:cubicBezTo>
                      <a:pt x="319" y="62"/>
                      <a:pt x="310" y="44"/>
                      <a:pt x="319" y="17"/>
                    </a:cubicBezTo>
                    <a:cubicBezTo>
                      <a:pt x="310" y="9"/>
                      <a:pt x="293" y="0"/>
                      <a:pt x="275" y="0"/>
                    </a:cubicBezTo>
                    <a:cubicBezTo>
                      <a:pt x="266" y="17"/>
                      <a:pt x="240" y="35"/>
                      <a:pt x="213" y="35"/>
                    </a:cubicBezTo>
                    <a:cubicBezTo>
                      <a:pt x="187" y="35"/>
                      <a:pt x="160" y="17"/>
                      <a:pt x="151" y="0"/>
                    </a:cubicBezTo>
                    <a:cubicBezTo>
                      <a:pt x="133" y="0"/>
                      <a:pt x="116" y="9"/>
                      <a:pt x="107" y="17"/>
                    </a:cubicBezTo>
                    <a:cubicBezTo>
                      <a:pt x="116" y="44"/>
                      <a:pt x="107" y="62"/>
                      <a:pt x="89" y="79"/>
                    </a:cubicBezTo>
                    <a:cubicBezTo>
                      <a:pt x="72" y="97"/>
                      <a:pt x="44" y="115"/>
                      <a:pt x="18" y="106"/>
                    </a:cubicBezTo>
                    <a:cubicBezTo>
                      <a:pt x="18" y="115"/>
                      <a:pt x="9" y="132"/>
                      <a:pt x="0" y="141"/>
                    </a:cubicBezTo>
                    <a:cubicBezTo>
                      <a:pt x="27" y="159"/>
                      <a:pt x="44" y="177"/>
                      <a:pt x="44" y="203"/>
                    </a:cubicBezTo>
                    <a:cubicBezTo>
                      <a:pt x="44" y="230"/>
                      <a:pt x="27" y="256"/>
                      <a:pt x="0" y="275"/>
                    </a:cubicBezTo>
                    <a:cubicBezTo>
                      <a:pt x="9" y="283"/>
                      <a:pt x="18" y="301"/>
                      <a:pt x="18" y="310"/>
                    </a:cubicBezTo>
                    <a:cubicBezTo>
                      <a:pt x="44" y="310"/>
                      <a:pt x="72" y="310"/>
                      <a:pt x="89" y="328"/>
                    </a:cubicBezTo>
                    <a:cubicBezTo>
                      <a:pt x="107" y="345"/>
                      <a:pt x="116" y="372"/>
                      <a:pt x="107" y="398"/>
                    </a:cubicBezTo>
                    <a:cubicBezTo>
                      <a:pt x="116" y="407"/>
                      <a:pt x="133" y="407"/>
                      <a:pt x="151" y="416"/>
                    </a:cubicBezTo>
                    <a:cubicBezTo>
                      <a:pt x="160" y="389"/>
                      <a:pt x="187" y="372"/>
                      <a:pt x="213" y="372"/>
                    </a:cubicBezTo>
                    <a:cubicBezTo>
                      <a:pt x="240" y="372"/>
                      <a:pt x="266" y="389"/>
                      <a:pt x="275" y="416"/>
                    </a:cubicBezTo>
                    <a:cubicBezTo>
                      <a:pt x="293" y="407"/>
                      <a:pt x="310" y="407"/>
                      <a:pt x="319" y="398"/>
                    </a:cubicBezTo>
                    <a:cubicBezTo>
                      <a:pt x="310" y="372"/>
                      <a:pt x="319" y="345"/>
                      <a:pt x="337" y="328"/>
                    </a:cubicBezTo>
                    <a:cubicBezTo>
                      <a:pt x="354" y="310"/>
                      <a:pt x="372" y="301"/>
                      <a:pt x="408" y="310"/>
                    </a:cubicBezTo>
                    <a:cubicBezTo>
                      <a:pt x="408" y="292"/>
                      <a:pt x="416" y="283"/>
                      <a:pt x="416" y="265"/>
                    </a:cubicBezTo>
                    <a:cubicBezTo>
                      <a:pt x="399" y="256"/>
                      <a:pt x="381" y="230"/>
                      <a:pt x="381" y="203"/>
                    </a:cubicBezTo>
                    <a:close/>
                    <a:moveTo>
                      <a:pt x="213" y="292"/>
                    </a:moveTo>
                    <a:lnTo>
                      <a:pt x="213" y="292"/>
                    </a:lnTo>
                    <a:cubicBezTo>
                      <a:pt x="160" y="292"/>
                      <a:pt x="125" y="256"/>
                      <a:pt x="125" y="203"/>
                    </a:cubicBezTo>
                    <a:cubicBezTo>
                      <a:pt x="125" y="159"/>
                      <a:pt x="160" y="115"/>
                      <a:pt x="213" y="115"/>
                    </a:cubicBezTo>
                    <a:cubicBezTo>
                      <a:pt x="266" y="115"/>
                      <a:pt x="301" y="159"/>
                      <a:pt x="301" y="203"/>
                    </a:cubicBezTo>
                    <a:cubicBezTo>
                      <a:pt x="301" y="256"/>
                      <a:pt x="266" y="292"/>
                      <a:pt x="213" y="2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611569" y="2575800"/>
            <a:ext cx="1662437" cy="497128"/>
            <a:chOff x="1458659" y="2653270"/>
            <a:chExt cx="1662437" cy="497128"/>
          </a:xfrm>
        </p:grpSpPr>
        <p:grpSp>
          <p:nvGrpSpPr>
            <p:cNvPr id="24" name="Group 17"/>
            <p:cNvGrpSpPr/>
            <p:nvPr/>
          </p:nvGrpSpPr>
          <p:grpSpPr>
            <a:xfrm>
              <a:off x="1458659" y="2653270"/>
              <a:ext cx="1662437" cy="497128"/>
              <a:chOff x="3470275" y="2954338"/>
              <a:chExt cx="1974851" cy="590550"/>
            </a:xfrm>
          </p:grpSpPr>
          <p:sp>
            <p:nvSpPr>
              <p:cNvPr id="33" name="Freeform: Shape 11"/>
              <p:cNvSpPr/>
              <p:nvPr/>
            </p:nvSpPr>
            <p:spPr bwMode="auto">
              <a:xfrm>
                <a:off x="3470275" y="2954338"/>
                <a:ext cx="1912938" cy="590550"/>
              </a:xfrm>
              <a:custGeom>
                <a:avLst/>
                <a:gdLst>
                  <a:gd name="T0" fmla="*/ 0 w 1205"/>
                  <a:gd name="T1" fmla="*/ 25 h 372"/>
                  <a:gd name="T2" fmla="*/ 1205 w 1205"/>
                  <a:gd name="T3" fmla="*/ 0 h 372"/>
                  <a:gd name="T4" fmla="*/ 1205 w 1205"/>
                  <a:gd name="T5" fmla="*/ 372 h 372"/>
                  <a:gd name="T6" fmla="*/ 0 w 1205"/>
                  <a:gd name="T7" fmla="*/ 350 h 372"/>
                  <a:gd name="T8" fmla="*/ 0 w 1205"/>
                  <a:gd name="T9" fmla="*/ 25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5" h="372">
                    <a:moveTo>
                      <a:pt x="0" y="25"/>
                    </a:moveTo>
                    <a:lnTo>
                      <a:pt x="1205" y="0"/>
                    </a:lnTo>
                    <a:lnTo>
                      <a:pt x="1205" y="372"/>
                    </a:lnTo>
                    <a:lnTo>
                      <a:pt x="0" y="350"/>
                    </a:lnTo>
                    <a:lnTo>
                      <a:pt x="0" y="25"/>
                    </a:lnTo>
                    <a:close/>
                  </a:path>
                </a:pathLst>
              </a:cu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Freeform: Shape 12"/>
              <p:cNvSpPr/>
              <p:nvPr/>
            </p:nvSpPr>
            <p:spPr bwMode="auto">
              <a:xfrm>
                <a:off x="5383213" y="2954338"/>
                <a:ext cx="61913" cy="590550"/>
              </a:xfrm>
              <a:custGeom>
                <a:avLst/>
                <a:gdLst>
                  <a:gd name="T0" fmla="*/ 0 w 39"/>
                  <a:gd name="T1" fmla="*/ 0 h 372"/>
                  <a:gd name="T2" fmla="*/ 39 w 39"/>
                  <a:gd name="T3" fmla="*/ 34 h 372"/>
                  <a:gd name="T4" fmla="*/ 39 w 39"/>
                  <a:gd name="T5" fmla="*/ 347 h 372"/>
                  <a:gd name="T6" fmla="*/ 0 w 39"/>
                  <a:gd name="T7" fmla="*/ 372 h 372"/>
                  <a:gd name="T8" fmla="*/ 0 w 39"/>
                  <a:gd name="T9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72">
                    <a:moveTo>
                      <a:pt x="0" y="0"/>
                    </a:moveTo>
                    <a:lnTo>
                      <a:pt x="39" y="34"/>
                    </a:lnTo>
                    <a:lnTo>
                      <a:pt x="39" y="347"/>
                    </a:lnTo>
                    <a:lnTo>
                      <a:pt x="0" y="3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7" name="Oval 34"/>
            <p:cNvSpPr/>
            <p:nvPr/>
          </p:nvSpPr>
          <p:spPr>
            <a:xfrm>
              <a:off x="2720430" y="2766839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31" name="Freeform: Shape 38"/>
            <p:cNvSpPr/>
            <p:nvPr/>
          </p:nvSpPr>
          <p:spPr bwMode="auto">
            <a:xfrm>
              <a:off x="1698039" y="2771137"/>
              <a:ext cx="239335" cy="259181"/>
            </a:xfrm>
            <a:custGeom>
              <a:avLst/>
              <a:gdLst>
                <a:gd name="T0" fmla="*/ 327 w 426"/>
                <a:gd name="T1" fmla="*/ 186 h 462"/>
                <a:gd name="T2" fmla="*/ 327 w 426"/>
                <a:gd name="T3" fmla="*/ 186 h 462"/>
                <a:gd name="T4" fmla="*/ 150 w 426"/>
                <a:gd name="T5" fmla="*/ 18 h 462"/>
                <a:gd name="T6" fmla="*/ 97 w 426"/>
                <a:gd name="T7" fmla="*/ 10 h 462"/>
                <a:gd name="T8" fmla="*/ 70 w 426"/>
                <a:gd name="T9" fmla="*/ 54 h 462"/>
                <a:gd name="T10" fmla="*/ 35 w 426"/>
                <a:gd name="T11" fmla="*/ 293 h 462"/>
                <a:gd name="T12" fmla="*/ 26 w 426"/>
                <a:gd name="T13" fmla="*/ 408 h 462"/>
                <a:gd name="T14" fmla="*/ 248 w 426"/>
                <a:gd name="T15" fmla="*/ 417 h 462"/>
                <a:gd name="T16" fmla="*/ 407 w 426"/>
                <a:gd name="T17" fmla="*/ 266 h 462"/>
                <a:gd name="T18" fmla="*/ 327 w 426"/>
                <a:gd name="T19" fmla="*/ 186 h 462"/>
                <a:gd name="T20" fmla="*/ 238 w 426"/>
                <a:gd name="T21" fmla="*/ 391 h 462"/>
                <a:gd name="T22" fmla="*/ 238 w 426"/>
                <a:gd name="T23" fmla="*/ 391 h 462"/>
                <a:gd name="T24" fmla="*/ 53 w 426"/>
                <a:gd name="T25" fmla="*/ 391 h 462"/>
                <a:gd name="T26" fmla="*/ 194 w 426"/>
                <a:gd name="T27" fmla="*/ 284 h 462"/>
                <a:gd name="T28" fmla="*/ 372 w 426"/>
                <a:gd name="T29" fmla="*/ 275 h 462"/>
                <a:gd name="T30" fmla="*/ 238 w 426"/>
                <a:gd name="T31" fmla="*/ 391 h 462"/>
                <a:gd name="T32" fmla="*/ 203 w 426"/>
                <a:gd name="T33" fmla="*/ 301 h 462"/>
                <a:gd name="T34" fmla="*/ 203 w 426"/>
                <a:gd name="T35" fmla="*/ 301 h 462"/>
                <a:gd name="T36" fmla="*/ 97 w 426"/>
                <a:gd name="T37" fmla="*/ 363 h 462"/>
                <a:gd name="T38" fmla="*/ 167 w 426"/>
                <a:gd name="T39" fmla="*/ 363 h 462"/>
                <a:gd name="T40" fmla="*/ 221 w 426"/>
                <a:gd name="T41" fmla="*/ 293 h 462"/>
                <a:gd name="T42" fmla="*/ 221 w 426"/>
                <a:gd name="T43" fmla="*/ 293 h 462"/>
                <a:gd name="T44" fmla="*/ 203 w 426"/>
                <a:gd name="T45" fmla="*/ 301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6" h="462">
                  <a:moveTo>
                    <a:pt x="327" y="186"/>
                  </a:moveTo>
                  <a:lnTo>
                    <a:pt x="327" y="186"/>
                  </a:lnTo>
                  <a:cubicBezTo>
                    <a:pt x="274" y="63"/>
                    <a:pt x="238" y="18"/>
                    <a:pt x="150" y="18"/>
                  </a:cubicBezTo>
                  <a:cubicBezTo>
                    <a:pt x="114" y="18"/>
                    <a:pt x="123" y="0"/>
                    <a:pt x="97" y="10"/>
                  </a:cubicBezTo>
                  <a:cubicBezTo>
                    <a:pt x="70" y="18"/>
                    <a:pt x="97" y="27"/>
                    <a:pt x="70" y="54"/>
                  </a:cubicBezTo>
                  <a:cubicBezTo>
                    <a:pt x="0" y="107"/>
                    <a:pt x="8" y="169"/>
                    <a:pt x="35" y="293"/>
                  </a:cubicBezTo>
                  <a:cubicBezTo>
                    <a:pt x="53" y="346"/>
                    <a:pt x="8" y="354"/>
                    <a:pt x="26" y="408"/>
                  </a:cubicBezTo>
                  <a:cubicBezTo>
                    <a:pt x="35" y="444"/>
                    <a:pt x="141" y="461"/>
                    <a:pt x="248" y="417"/>
                  </a:cubicBezTo>
                  <a:cubicBezTo>
                    <a:pt x="354" y="382"/>
                    <a:pt x="425" y="301"/>
                    <a:pt x="407" y="266"/>
                  </a:cubicBezTo>
                  <a:cubicBezTo>
                    <a:pt x="389" y="213"/>
                    <a:pt x="354" y="239"/>
                    <a:pt x="327" y="186"/>
                  </a:cubicBezTo>
                  <a:close/>
                  <a:moveTo>
                    <a:pt x="238" y="391"/>
                  </a:moveTo>
                  <a:lnTo>
                    <a:pt x="238" y="391"/>
                  </a:lnTo>
                  <a:cubicBezTo>
                    <a:pt x="141" y="426"/>
                    <a:pt x="61" y="399"/>
                    <a:pt x="53" y="391"/>
                  </a:cubicBezTo>
                  <a:cubicBezTo>
                    <a:pt x="53" y="382"/>
                    <a:pt x="88" y="319"/>
                    <a:pt x="194" y="284"/>
                  </a:cubicBezTo>
                  <a:cubicBezTo>
                    <a:pt x="310" y="239"/>
                    <a:pt x="372" y="257"/>
                    <a:pt x="372" y="275"/>
                  </a:cubicBezTo>
                  <a:cubicBezTo>
                    <a:pt x="380" y="284"/>
                    <a:pt x="336" y="354"/>
                    <a:pt x="238" y="391"/>
                  </a:cubicBezTo>
                  <a:close/>
                  <a:moveTo>
                    <a:pt x="203" y="301"/>
                  </a:moveTo>
                  <a:lnTo>
                    <a:pt x="203" y="301"/>
                  </a:lnTo>
                  <a:cubicBezTo>
                    <a:pt x="150" y="319"/>
                    <a:pt x="123" y="337"/>
                    <a:pt x="97" y="363"/>
                  </a:cubicBezTo>
                  <a:cubicBezTo>
                    <a:pt x="114" y="373"/>
                    <a:pt x="141" y="382"/>
                    <a:pt x="167" y="363"/>
                  </a:cubicBezTo>
                  <a:cubicBezTo>
                    <a:pt x="212" y="354"/>
                    <a:pt x="230" y="319"/>
                    <a:pt x="221" y="293"/>
                  </a:cubicBezTo>
                  <a:lnTo>
                    <a:pt x="221" y="293"/>
                  </a:lnTo>
                  <a:cubicBezTo>
                    <a:pt x="221" y="293"/>
                    <a:pt x="212" y="301"/>
                    <a:pt x="203" y="3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30886" y="3023478"/>
            <a:ext cx="1646400" cy="787119"/>
            <a:chOff x="1643076" y="3100948"/>
            <a:chExt cx="1646400" cy="787119"/>
          </a:xfrm>
        </p:grpSpPr>
        <p:grpSp>
          <p:nvGrpSpPr>
            <p:cNvPr id="22" name="Group 16"/>
            <p:cNvGrpSpPr/>
            <p:nvPr/>
          </p:nvGrpSpPr>
          <p:grpSpPr>
            <a:xfrm>
              <a:off x="1643076" y="3100948"/>
              <a:ext cx="1646400" cy="787119"/>
              <a:chOff x="3689350" y="3486150"/>
              <a:chExt cx="1955800" cy="935038"/>
            </a:xfrm>
          </p:grpSpPr>
          <p:sp>
            <p:nvSpPr>
              <p:cNvPr id="37" name="Freeform: Shape 13"/>
              <p:cNvSpPr/>
              <p:nvPr/>
            </p:nvSpPr>
            <p:spPr bwMode="auto">
              <a:xfrm>
                <a:off x="3689350" y="3486150"/>
                <a:ext cx="1863725" cy="365125"/>
              </a:xfrm>
              <a:custGeom>
                <a:avLst/>
                <a:gdLst>
                  <a:gd name="T0" fmla="*/ 1174 w 1174"/>
                  <a:gd name="T1" fmla="*/ 37 h 230"/>
                  <a:gd name="T2" fmla="*/ 114 w 1174"/>
                  <a:gd name="T3" fmla="*/ 230 h 230"/>
                  <a:gd name="T4" fmla="*/ 0 w 1174"/>
                  <a:gd name="T5" fmla="*/ 171 h 230"/>
                  <a:gd name="T6" fmla="*/ 993 w 1174"/>
                  <a:gd name="T7" fmla="*/ 0 h 230"/>
                  <a:gd name="T8" fmla="*/ 1174 w 1174"/>
                  <a:gd name="T9" fmla="*/ 37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4" h="230">
                    <a:moveTo>
                      <a:pt x="1174" y="37"/>
                    </a:moveTo>
                    <a:lnTo>
                      <a:pt x="114" y="230"/>
                    </a:lnTo>
                    <a:lnTo>
                      <a:pt x="0" y="171"/>
                    </a:lnTo>
                    <a:lnTo>
                      <a:pt x="993" y="0"/>
                    </a:lnTo>
                    <a:lnTo>
                      <a:pt x="1174" y="37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Freeform: Shape 14"/>
              <p:cNvSpPr/>
              <p:nvPr/>
            </p:nvSpPr>
            <p:spPr bwMode="auto">
              <a:xfrm>
                <a:off x="3870325" y="3544888"/>
                <a:ext cx="1774825" cy="876300"/>
              </a:xfrm>
              <a:custGeom>
                <a:avLst/>
                <a:gdLst>
                  <a:gd name="T0" fmla="*/ 0 w 1118"/>
                  <a:gd name="T1" fmla="*/ 193 h 552"/>
                  <a:gd name="T2" fmla="*/ 52 w 1118"/>
                  <a:gd name="T3" fmla="*/ 552 h 552"/>
                  <a:gd name="T4" fmla="*/ 1118 w 1118"/>
                  <a:gd name="T5" fmla="*/ 313 h 552"/>
                  <a:gd name="T6" fmla="*/ 1060 w 1118"/>
                  <a:gd name="T7" fmla="*/ 0 h 552"/>
                  <a:gd name="T8" fmla="*/ 0 w 1118"/>
                  <a:gd name="T9" fmla="*/ 193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8" h="552">
                    <a:moveTo>
                      <a:pt x="0" y="193"/>
                    </a:moveTo>
                    <a:lnTo>
                      <a:pt x="52" y="552"/>
                    </a:lnTo>
                    <a:lnTo>
                      <a:pt x="1118" y="313"/>
                    </a:lnTo>
                    <a:lnTo>
                      <a:pt x="1060" y="0"/>
                    </a:lnTo>
                    <a:lnTo>
                      <a:pt x="0" y="193"/>
                    </a:ln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15"/>
              <p:cNvSpPr/>
              <p:nvPr/>
            </p:nvSpPr>
            <p:spPr bwMode="auto">
              <a:xfrm>
                <a:off x="3689350" y="3757613"/>
                <a:ext cx="263525" cy="663575"/>
              </a:xfrm>
              <a:custGeom>
                <a:avLst/>
                <a:gdLst>
                  <a:gd name="T0" fmla="*/ 0 w 166"/>
                  <a:gd name="T1" fmla="*/ 0 h 418"/>
                  <a:gd name="T2" fmla="*/ 114 w 166"/>
                  <a:gd name="T3" fmla="*/ 59 h 418"/>
                  <a:gd name="T4" fmla="*/ 166 w 166"/>
                  <a:gd name="T5" fmla="*/ 418 h 418"/>
                  <a:gd name="T6" fmla="*/ 50 w 166"/>
                  <a:gd name="T7" fmla="*/ 311 h 418"/>
                  <a:gd name="T8" fmla="*/ 0 w 166"/>
                  <a:gd name="T9" fmla="*/ 0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418">
                    <a:moveTo>
                      <a:pt x="0" y="0"/>
                    </a:moveTo>
                    <a:lnTo>
                      <a:pt x="114" y="59"/>
                    </a:lnTo>
                    <a:lnTo>
                      <a:pt x="166" y="418"/>
                    </a:lnTo>
                    <a:lnTo>
                      <a:pt x="50" y="3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8" name="Oval 35"/>
            <p:cNvSpPr/>
            <p:nvPr/>
          </p:nvSpPr>
          <p:spPr>
            <a:xfrm>
              <a:off x="1969929" y="3459610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32" name="Freeform: Shape 39"/>
            <p:cNvSpPr/>
            <p:nvPr/>
          </p:nvSpPr>
          <p:spPr bwMode="auto">
            <a:xfrm>
              <a:off x="2881491" y="3277710"/>
              <a:ext cx="259114" cy="229506"/>
            </a:xfrm>
            <a:custGeom>
              <a:avLst/>
              <a:gdLst>
                <a:gd name="T0" fmla="*/ 451 w 461"/>
                <a:gd name="T1" fmla="*/ 213 h 409"/>
                <a:gd name="T2" fmla="*/ 451 w 461"/>
                <a:gd name="T3" fmla="*/ 213 h 409"/>
                <a:gd name="T4" fmla="*/ 247 w 461"/>
                <a:gd name="T5" fmla="*/ 17 h 409"/>
                <a:gd name="T6" fmla="*/ 212 w 461"/>
                <a:gd name="T7" fmla="*/ 17 h 409"/>
                <a:gd name="T8" fmla="*/ 9 w 461"/>
                <a:gd name="T9" fmla="*/ 213 h 409"/>
                <a:gd name="T10" fmla="*/ 18 w 461"/>
                <a:gd name="T11" fmla="*/ 230 h 409"/>
                <a:gd name="T12" fmla="*/ 62 w 461"/>
                <a:gd name="T13" fmla="*/ 230 h 409"/>
                <a:gd name="T14" fmla="*/ 62 w 461"/>
                <a:gd name="T15" fmla="*/ 390 h 409"/>
                <a:gd name="T16" fmla="*/ 79 w 461"/>
                <a:gd name="T17" fmla="*/ 408 h 409"/>
                <a:gd name="T18" fmla="*/ 177 w 461"/>
                <a:gd name="T19" fmla="*/ 408 h 409"/>
                <a:gd name="T20" fmla="*/ 177 w 461"/>
                <a:gd name="T21" fmla="*/ 248 h 409"/>
                <a:gd name="T22" fmla="*/ 283 w 461"/>
                <a:gd name="T23" fmla="*/ 248 h 409"/>
                <a:gd name="T24" fmla="*/ 283 w 461"/>
                <a:gd name="T25" fmla="*/ 408 h 409"/>
                <a:gd name="T26" fmla="*/ 381 w 461"/>
                <a:gd name="T27" fmla="*/ 408 h 409"/>
                <a:gd name="T28" fmla="*/ 398 w 461"/>
                <a:gd name="T29" fmla="*/ 390 h 409"/>
                <a:gd name="T30" fmla="*/ 398 w 461"/>
                <a:gd name="T31" fmla="*/ 230 h 409"/>
                <a:gd name="T32" fmla="*/ 443 w 461"/>
                <a:gd name="T33" fmla="*/ 230 h 409"/>
                <a:gd name="T34" fmla="*/ 451 w 461"/>
                <a:gd name="T35" fmla="*/ 213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1" h="409">
                  <a:moveTo>
                    <a:pt x="451" y="213"/>
                  </a:moveTo>
                  <a:lnTo>
                    <a:pt x="451" y="213"/>
                  </a:lnTo>
                  <a:cubicBezTo>
                    <a:pt x="247" y="17"/>
                    <a:pt x="247" y="17"/>
                    <a:pt x="247" y="17"/>
                  </a:cubicBezTo>
                  <a:cubicBezTo>
                    <a:pt x="238" y="0"/>
                    <a:pt x="221" y="0"/>
                    <a:pt x="212" y="17"/>
                  </a:cubicBezTo>
                  <a:cubicBezTo>
                    <a:pt x="9" y="213"/>
                    <a:pt x="9" y="213"/>
                    <a:pt x="9" y="213"/>
                  </a:cubicBezTo>
                  <a:cubicBezTo>
                    <a:pt x="0" y="221"/>
                    <a:pt x="9" y="230"/>
                    <a:pt x="18" y="230"/>
                  </a:cubicBezTo>
                  <a:cubicBezTo>
                    <a:pt x="62" y="230"/>
                    <a:pt x="62" y="230"/>
                    <a:pt x="62" y="230"/>
                  </a:cubicBezTo>
                  <a:cubicBezTo>
                    <a:pt x="62" y="390"/>
                    <a:pt x="62" y="390"/>
                    <a:pt x="62" y="390"/>
                  </a:cubicBezTo>
                  <a:cubicBezTo>
                    <a:pt x="62" y="399"/>
                    <a:pt x="62" y="408"/>
                    <a:pt x="79" y="408"/>
                  </a:cubicBezTo>
                  <a:cubicBezTo>
                    <a:pt x="177" y="408"/>
                    <a:pt x="177" y="408"/>
                    <a:pt x="177" y="408"/>
                  </a:cubicBezTo>
                  <a:cubicBezTo>
                    <a:pt x="177" y="248"/>
                    <a:pt x="177" y="248"/>
                    <a:pt x="177" y="248"/>
                  </a:cubicBezTo>
                  <a:cubicBezTo>
                    <a:pt x="283" y="248"/>
                    <a:pt x="283" y="248"/>
                    <a:pt x="283" y="248"/>
                  </a:cubicBezTo>
                  <a:cubicBezTo>
                    <a:pt x="283" y="408"/>
                    <a:pt x="283" y="408"/>
                    <a:pt x="283" y="408"/>
                  </a:cubicBezTo>
                  <a:cubicBezTo>
                    <a:pt x="381" y="408"/>
                    <a:pt x="381" y="408"/>
                    <a:pt x="381" y="408"/>
                  </a:cubicBezTo>
                  <a:cubicBezTo>
                    <a:pt x="398" y="408"/>
                    <a:pt x="398" y="399"/>
                    <a:pt x="398" y="390"/>
                  </a:cubicBezTo>
                  <a:cubicBezTo>
                    <a:pt x="398" y="230"/>
                    <a:pt x="398" y="230"/>
                    <a:pt x="398" y="230"/>
                  </a:cubicBezTo>
                  <a:cubicBezTo>
                    <a:pt x="443" y="230"/>
                    <a:pt x="443" y="230"/>
                    <a:pt x="443" y="230"/>
                  </a:cubicBezTo>
                  <a:cubicBezTo>
                    <a:pt x="451" y="230"/>
                    <a:pt x="460" y="221"/>
                    <a:pt x="451" y="21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9" name="Title 1"/>
          <p:cNvSpPr txBox="1"/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GB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逻辑模型设计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6350" y="977900"/>
            <a:ext cx="5978525" cy="3348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638107" y="1312584"/>
            <a:ext cx="1583591" cy="910064"/>
            <a:chOff x="1455987" y="1255434"/>
            <a:chExt cx="1583591" cy="910064"/>
          </a:xfrm>
        </p:grpSpPr>
        <p:grpSp>
          <p:nvGrpSpPr>
            <p:cNvPr id="21" name="Group 19"/>
            <p:cNvGrpSpPr/>
            <p:nvPr/>
          </p:nvGrpSpPr>
          <p:grpSpPr>
            <a:xfrm>
              <a:off x="1455987" y="1255434"/>
              <a:ext cx="1583591" cy="910064"/>
              <a:chOff x="3467100" y="1293813"/>
              <a:chExt cx="1881188" cy="1081087"/>
            </a:xfrm>
          </p:grpSpPr>
          <p:sp>
            <p:nvSpPr>
              <p:cNvPr id="40" name="Freeform: Shape 6"/>
              <p:cNvSpPr/>
              <p:nvPr/>
            </p:nvSpPr>
            <p:spPr bwMode="auto">
              <a:xfrm>
                <a:off x="3467100" y="2106613"/>
                <a:ext cx="1881188" cy="268287"/>
              </a:xfrm>
              <a:custGeom>
                <a:avLst/>
                <a:gdLst>
                  <a:gd name="T0" fmla="*/ 0 w 1185"/>
                  <a:gd name="T1" fmla="*/ 77 h 169"/>
                  <a:gd name="T2" fmla="*/ 203 w 1185"/>
                  <a:gd name="T3" fmla="*/ 0 h 169"/>
                  <a:gd name="T4" fmla="*/ 1185 w 1185"/>
                  <a:gd name="T5" fmla="*/ 120 h 169"/>
                  <a:gd name="T6" fmla="*/ 1004 w 1185"/>
                  <a:gd name="T7" fmla="*/ 169 h 169"/>
                  <a:gd name="T8" fmla="*/ 0 w 1185"/>
                  <a:gd name="T9" fmla="*/ 77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5" h="169">
                    <a:moveTo>
                      <a:pt x="0" y="77"/>
                    </a:moveTo>
                    <a:lnTo>
                      <a:pt x="203" y="0"/>
                    </a:lnTo>
                    <a:lnTo>
                      <a:pt x="1185" y="120"/>
                    </a:lnTo>
                    <a:lnTo>
                      <a:pt x="1004" y="169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7"/>
              <p:cNvSpPr/>
              <p:nvPr/>
            </p:nvSpPr>
            <p:spPr bwMode="auto">
              <a:xfrm>
                <a:off x="3467100" y="1293813"/>
                <a:ext cx="322263" cy="935037"/>
              </a:xfrm>
              <a:custGeom>
                <a:avLst/>
                <a:gdLst>
                  <a:gd name="T0" fmla="*/ 203 w 203"/>
                  <a:gd name="T1" fmla="*/ 512 h 589"/>
                  <a:gd name="T2" fmla="*/ 203 w 203"/>
                  <a:gd name="T3" fmla="*/ 0 h 589"/>
                  <a:gd name="T4" fmla="*/ 0 w 203"/>
                  <a:gd name="T5" fmla="*/ 273 h 589"/>
                  <a:gd name="T6" fmla="*/ 0 w 203"/>
                  <a:gd name="T7" fmla="*/ 589 h 589"/>
                  <a:gd name="T8" fmla="*/ 203 w 203"/>
                  <a:gd name="T9" fmla="*/ 512 h 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589">
                    <a:moveTo>
                      <a:pt x="203" y="512"/>
                    </a:moveTo>
                    <a:lnTo>
                      <a:pt x="203" y="0"/>
                    </a:lnTo>
                    <a:lnTo>
                      <a:pt x="0" y="273"/>
                    </a:lnTo>
                    <a:lnTo>
                      <a:pt x="0" y="589"/>
                    </a:lnTo>
                    <a:lnTo>
                      <a:pt x="203" y="512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Freeform: Shape 8"/>
              <p:cNvSpPr/>
              <p:nvPr/>
            </p:nvSpPr>
            <p:spPr bwMode="auto">
              <a:xfrm>
                <a:off x="3789363" y="1293813"/>
                <a:ext cx="1558925" cy="1003300"/>
              </a:xfrm>
              <a:custGeom>
                <a:avLst/>
                <a:gdLst>
                  <a:gd name="T0" fmla="*/ 0 w 982"/>
                  <a:gd name="T1" fmla="*/ 0 h 632"/>
                  <a:gd name="T2" fmla="*/ 982 w 982"/>
                  <a:gd name="T3" fmla="*/ 344 h 632"/>
                  <a:gd name="T4" fmla="*/ 982 w 982"/>
                  <a:gd name="T5" fmla="*/ 632 h 632"/>
                  <a:gd name="T6" fmla="*/ 0 w 982"/>
                  <a:gd name="T7" fmla="*/ 512 h 632"/>
                  <a:gd name="T8" fmla="*/ 0 w 982"/>
                  <a:gd name="T9" fmla="*/ 0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632">
                    <a:moveTo>
                      <a:pt x="0" y="0"/>
                    </a:moveTo>
                    <a:lnTo>
                      <a:pt x="982" y="344"/>
                    </a:lnTo>
                    <a:lnTo>
                      <a:pt x="982" y="632"/>
                    </a:lnTo>
                    <a:lnTo>
                      <a:pt x="0" y="512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Oval 32"/>
            <p:cNvSpPr/>
            <p:nvPr/>
          </p:nvSpPr>
          <p:spPr>
            <a:xfrm>
              <a:off x="2649870" y="1676366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29" name="Freeform: Shape 36"/>
            <p:cNvSpPr/>
            <p:nvPr/>
          </p:nvSpPr>
          <p:spPr bwMode="auto">
            <a:xfrm>
              <a:off x="1859277" y="1528371"/>
              <a:ext cx="269003" cy="269074"/>
            </a:xfrm>
            <a:custGeom>
              <a:avLst/>
              <a:gdLst>
                <a:gd name="T0" fmla="*/ 239 w 480"/>
                <a:gd name="T1" fmla="*/ 0 h 480"/>
                <a:gd name="T2" fmla="*/ 239 w 480"/>
                <a:gd name="T3" fmla="*/ 0 h 480"/>
                <a:gd name="T4" fmla="*/ 0 w 480"/>
                <a:gd name="T5" fmla="*/ 248 h 480"/>
                <a:gd name="T6" fmla="*/ 239 w 480"/>
                <a:gd name="T7" fmla="*/ 479 h 480"/>
                <a:gd name="T8" fmla="*/ 479 w 480"/>
                <a:gd name="T9" fmla="*/ 240 h 480"/>
                <a:gd name="T10" fmla="*/ 239 w 480"/>
                <a:gd name="T11" fmla="*/ 0 h 480"/>
                <a:gd name="T12" fmla="*/ 239 w 480"/>
                <a:gd name="T13" fmla="*/ 426 h 480"/>
                <a:gd name="T14" fmla="*/ 239 w 480"/>
                <a:gd name="T15" fmla="*/ 426 h 480"/>
                <a:gd name="T16" fmla="*/ 53 w 480"/>
                <a:gd name="T17" fmla="*/ 248 h 480"/>
                <a:gd name="T18" fmla="*/ 239 w 480"/>
                <a:gd name="T19" fmla="*/ 53 h 480"/>
                <a:gd name="T20" fmla="*/ 426 w 480"/>
                <a:gd name="T21" fmla="*/ 240 h 480"/>
                <a:gd name="T22" fmla="*/ 239 w 480"/>
                <a:gd name="T23" fmla="*/ 426 h 480"/>
                <a:gd name="T24" fmla="*/ 123 w 480"/>
                <a:gd name="T25" fmla="*/ 354 h 480"/>
                <a:gd name="T26" fmla="*/ 123 w 480"/>
                <a:gd name="T27" fmla="*/ 354 h 480"/>
                <a:gd name="T28" fmla="*/ 283 w 480"/>
                <a:gd name="T29" fmla="*/ 293 h 480"/>
                <a:gd name="T30" fmla="*/ 354 w 480"/>
                <a:gd name="T31" fmla="*/ 124 h 480"/>
                <a:gd name="T32" fmla="*/ 186 w 480"/>
                <a:gd name="T33" fmla="*/ 195 h 480"/>
                <a:gd name="T34" fmla="*/ 123 w 480"/>
                <a:gd name="T35" fmla="*/ 354 h 480"/>
                <a:gd name="T36" fmla="*/ 213 w 480"/>
                <a:gd name="T37" fmla="*/ 213 h 480"/>
                <a:gd name="T38" fmla="*/ 213 w 480"/>
                <a:gd name="T39" fmla="*/ 213 h 480"/>
                <a:gd name="T40" fmla="*/ 310 w 480"/>
                <a:gd name="T41" fmla="*/ 169 h 480"/>
                <a:gd name="T42" fmla="*/ 266 w 480"/>
                <a:gd name="T43" fmla="*/ 266 h 480"/>
                <a:gd name="T44" fmla="*/ 213 w 480"/>
                <a:gd name="T45" fmla="*/ 266 h 480"/>
                <a:gd name="T46" fmla="*/ 213 w 480"/>
                <a:gd name="T47" fmla="*/ 213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0" h="480">
                  <a:moveTo>
                    <a:pt x="239" y="0"/>
                  </a:moveTo>
                  <a:lnTo>
                    <a:pt x="239" y="0"/>
                  </a:lnTo>
                  <a:cubicBezTo>
                    <a:pt x="107" y="9"/>
                    <a:pt x="0" y="115"/>
                    <a:pt x="0" y="248"/>
                  </a:cubicBezTo>
                  <a:cubicBezTo>
                    <a:pt x="0" y="372"/>
                    <a:pt x="107" y="479"/>
                    <a:pt x="239" y="479"/>
                  </a:cubicBezTo>
                  <a:cubicBezTo>
                    <a:pt x="372" y="479"/>
                    <a:pt x="479" y="372"/>
                    <a:pt x="479" y="240"/>
                  </a:cubicBezTo>
                  <a:cubicBezTo>
                    <a:pt x="479" y="107"/>
                    <a:pt x="363" y="0"/>
                    <a:pt x="239" y="0"/>
                  </a:cubicBezTo>
                  <a:close/>
                  <a:moveTo>
                    <a:pt x="239" y="426"/>
                  </a:moveTo>
                  <a:lnTo>
                    <a:pt x="239" y="426"/>
                  </a:lnTo>
                  <a:cubicBezTo>
                    <a:pt x="142" y="434"/>
                    <a:pt x="53" y="346"/>
                    <a:pt x="53" y="248"/>
                  </a:cubicBezTo>
                  <a:cubicBezTo>
                    <a:pt x="53" y="142"/>
                    <a:pt x="133" y="53"/>
                    <a:pt x="239" y="53"/>
                  </a:cubicBezTo>
                  <a:cubicBezTo>
                    <a:pt x="336" y="53"/>
                    <a:pt x="426" y="133"/>
                    <a:pt x="426" y="240"/>
                  </a:cubicBezTo>
                  <a:cubicBezTo>
                    <a:pt x="426" y="346"/>
                    <a:pt x="345" y="426"/>
                    <a:pt x="239" y="426"/>
                  </a:cubicBezTo>
                  <a:close/>
                  <a:moveTo>
                    <a:pt x="123" y="354"/>
                  </a:moveTo>
                  <a:lnTo>
                    <a:pt x="123" y="354"/>
                  </a:lnTo>
                  <a:cubicBezTo>
                    <a:pt x="123" y="354"/>
                    <a:pt x="239" y="337"/>
                    <a:pt x="283" y="293"/>
                  </a:cubicBezTo>
                  <a:cubicBezTo>
                    <a:pt x="336" y="240"/>
                    <a:pt x="354" y="124"/>
                    <a:pt x="354" y="124"/>
                  </a:cubicBezTo>
                  <a:cubicBezTo>
                    <a:pt x="354" y="124"/>
                    <a:pt x="239" y="142"/>
                    <a:pt x="186" y="195"/>
                  </a:cubicBezTo>
                  <a:cubicBezTo>
                    <a:pt x="142" y="240"/>
                    <a:pt x="123" y="354"/>
                    <a:pt x="123" y="354"/>
                  </a:cubicBezTo>
                  <a:close/>
                  <a:moveTo>
                    <a:pt x="213" y="213"/>
                  </a:moveTo>
                  <a:lnTo>
                    <a:pt x="213" y="213"/>
                  </a:lnTo>
                  <a:cubicBezTo>
                    <a:pt x="239" y="195"/>
                    <a:pt x="274" y="178"/>
                    <a:pt x="310" y="169"/>
                  </a:cubicBezTo>
                  <a:cubicBezTo>
                    <a:pt x="301" y="204"/>
                    <a:pt x="283" y="248"/>
                    <a:pt x="266" y="266"/>
                  </a:cubicBezTo>
                  <a:cubicBezTo>
                    <a:pt x="248" y="275"/>
                    <a:pt x="230" y="275"/>
                    <a:pt x="213" y="266"/>
                  </a:cubicBezTo>
                  <a:cubicBezTo>
                    <a:pt x="204" y="248"/>
                    <a:pt x="204" y="231"/>
                    <a:pt x="213" y="2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70875" y="2008136"/>
            <a:ext cx="1706538" cy="831218"/>
            <a:chOff x="1611005" y="1924951"/>
            <a:chExt cx="1706538" cy="831218"/>
          </a:xfrm>
        </p:grpSpPr>
        <p:grpSp>
          <p:nvGrpSpPr>
            <p:cNvPr id="23" name="Group 18"/>
            <p:cNvGrpSpPr/>
            <p:nvPr/>
          </p:nvGrpSpPr>
          <p:grpSpPr>
            <a:xfrm>
              <a:off x="1611005" y="1924951"/>
              <a:ext cx="1706538" cy="831218"/>
              <a:chOff x="3651250" y="2089150"/>
              <a:chExt cx="2027238" cy="987425"/>
            </a:xfrm>
          </p:grpSpPr>
          <p:sp>
            <p:nvSpPr>
              <p:cNvPr id="35" name="Freeform: Shape 9"/>
              <p:cNvSpPr/>
              <p:nvPr/>
            </p:nvSpPr>
            <p:spPr bwMode="auto">
              <a:xfrm>
                <a:off x="3651250" y="2089150"/>
                <a:ext cx="2027238" cy="862012"/>
              </a:xfrm>
              <a:custGeom>
                <a:avLst/>
                <a:gdLst>
                  <a:gd name="T0" fmla="*/ 1216 w 1277"/>
                  <a:gd name="T1" fmla="*/ 0 h 543"/>
                  <a:gd name="T2" fmla="*/ 0 w 1277"/>
                  <a:gd name="T3" fmla="*/ 194 h 543"/>
                  <a:gd name="T4" fmla="*/ 52 w 1277"/>
                  <a:gd name="T5" fmla="*/ 543 h 543"/>
                  <a:gd name="T6" fmla="*/ 1277 w 1277"/>
                  <a:gd name="T7" fmla="*/ 342 h 543"/>
                  <a:gd name="T8" fmla="*/ 1216 w 1277"/>
                  <a:gd name="T9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7" h="543">
                    <a:moveTo>
                      <a:pt x="1216" y="0"/>
                    </a:moveTo>
                    <a:lnTo>
                      <a:pt x="0" y="194"/>
                    </a:lnTo>
                    <a:lnTo>
                      <a:pt x="52" y="543"/>
                    </a:lnTo>
                    <a:lnTo>
                      <a:pt x="1277" y="342"/>
                    </a:lnTo>
                    <a:lnTo>
                      <a:pt x="1216" y="0"/>
                    </a:lnTo>
                    <a:close/>
                  </a:path>
                </a:pathLst>
              </a:cu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Freeform: Shape 10"/>
              <p:cNvSpPr/>
              <p:nvPr/>
            </p:nvSpPr>
            <p:spPr bwMode="auto">
              <a:xfrm>
                <a:off x="3733800" y="2632075"/>
                <a:ext cx="1944688" cy="444500"/>
              </a:xfrm>
              <a:custGeom>
                <a:avLst/>
                <a:gdLst>
                  <a:gd name="T0" fmla="*/ 1225 w 1225"/>
                  <a:gd name="T1" fmla="*/ 0 h 280"/>
                  <a:gd name="T2" fmla="*/ 0 w 1225"/>
                  <a:gd name="T3" fmla="*/ 201 h 280"/>
                  <a:gd name="T4" fmla="*/ 118 w 1225"/>
                  <a:gd name="T5" fmla="*/ 280 h 280"/>
                  <a:gd name="T6" fmla="*/ 1026 w 1225"/>
                  <a:gd name="T7" fmla="*/ 99 h 280"/>
                  <a:gd name="T8" fmla="*/ 1225 w 1225"/>
                  <a:gd name="T9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5" h="280">
                    <a:moveTo>
                      <a:pt x="1225" y="0"/>
                    </a:moveTo>
                    <a:lnTo>
                      <a:pt x="0" y="201"/>
                    </a:lnTo>
                    <a:lnTo>
                      <a:pt x="118" y="280"/>
                    </a:lnTo>
                    <a:lnTo>
                      <a:pt x="1026" y="99"/>
                    </a:lnTo>
                    <a:lnTo>
                      <a:pt x="1225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790321" y="2093156"/>
              <a:ext cx="1325948" cy="399126"/>
              <a:chOff x="1790321" y="2093156"/>
              <a:chExt cx="1325948" cy="399126"/>
            </a:xfrm>
          </p:grpSpPr>
          <p:sp>
            <p:nvSpPr>
              <p:cNvPr id="26" name="Oval 33"/>
              <p:cNvSpPr/>
              <p:nvPr/>
            </p:nvSpPr>
            <p:spPr>
              <a:xfrm>
                <a:off x="1790321" y="2221602"/>
                <a:ext cx="270680" cy="2706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 fontScale="55000" lnSpcReduction="20000"/>
              </a:bodyPr>
              <a:lstStyle/>
              <a:p>
                <a:pPr algn="ctr"/>
                <a:endParaRPr lang="ar-SA" sz="1400" b="1"/>
              </a:p>
            </p:txBody>
          </p:sp>
          <p:sp>
            <p:nvSpPr>
              <p:cNvPr id="30" name="Freeform: Shape 37"/>
              <p:cNvSpPr/>
              <p:nvPr/>
            </p:nvSpPr>
            <p:spPr bwMode="auto">
              <a:xfrm>
                <a:off x="2880891" y="2093156"/>
                <a:ext cx="235378" cy="233459"/>
              </a:xfrm>
              <a:custGeom>
                <a:avLst/>
                <a:gdLst>
                  <a:gd name="T0" fmla="*/ 381 w 417"/>
                  <a:gd name="T1" fmla="*/ 203 h 417"/>
                  <a:gd name="T2" fmla="*/ 381 w 417"/>
                  <a:gd name="T3" fmla="*/ 203 h 417"/>
                  <a:gd name="T4" fmla="*/ 416 w 417"/>
                  <a:gd name="T5" fmla="*/ 141 h 417"/>
                  <a:gd name="T6" fmla="*/ 408 w 417"/>
                  <a:gd name="T7" fmla="*/ 106 h 417"/>
                  <a:gd name="T8" fmla="*/ 337 w 417"/>
                  <a:gd name="T9" fmla="*/ 79 h 417"/>
                  <a:gd name="T10" fmla="*/ 319 w 417"/>
                  <a:gd name="T11" fmla="*/ 17 h 417"/>
                  <a:gd name="T12" fmla="*/ 275 w 417"/>
                  <a:gd name="T13" fmla="*/ 0 h 417"/>
                  <a:gd name="T14" fmla="*/ 213 w 417"/>
                  <a:gd name="T15" fmla="*/ 35 h 417"/>
                  <a:gd name="T16" fmla="*/ 151 w 417"/>
                  <a:gd name="T17" fmla="*/ 0 h 417"/>
                  <a:gd name="T18" fmla="*/ 107 w 417"/>
                  <a:gd name="T19" fmla="*/ 17 h 417"/>
                  <a:gd name="T20" fmla="*/ 89 w 417"/>
                  <a:gd name="T21" fmla="*/ 79 h 417"/>
                  <a:gd name="T22" fmla="*/ 18 w 417"/>
                  <a:gd name="T23" fmla="*/ 106 h 417"/>
                  <a:gd name="T24" fmla="*/ 0 w 417"/>
                  <a:gd name="T25" fmla="*/ 141 h 417"/>
                  <a:gd name="T26" fmla="*/ 44 w 417"/>
                  <a:gd name="T27" fmla="*/ 203 h 417"/>
                  <a:gd name="T28" fmla="*/ 0 w 417"/>
                  <a:gd name="T29" fmla="*/ 275 h 417"/>
                  <a:gd name="T30" fmla="*/ 18 w 417"/>
                  <a:gd name="T31" fmla="*/ 310 h 417"/>
                  <a:gd name="T32" fmla="*/ 89 w 417"/>
                  <a:gd name="T33" fmla="*/ 328 h 417"/>
                  <a:gd name="T34" fmla="*/ 107 w 417"/>
                  <a:gd name="T35" fmla="*/ 398 h 417"/>
                  <a:gd name="T36" fmla="*/ 151 w 417"/>
                  <a:gd name="T37" fmla="*/ 416 h 417"/>
                  <a:gd name="T38" fmla="*/ 213 w 417"/>
                  <a:gd name="T39" fmla="*/ 372 h 417"/>
                  <a:gd name="T40" fmla="*/ 275 w 417"/>
                  <a:gd name="T41" fmla="*/ 416 h 417"/>
                  <a:gd name="T42" fmla="*/ 319 w 417"/>
                  <a:gd name="T43" fmla="*/ 398 h 417"/>
                  <a:gd name="T44" fmla="*/ 337 w 417"/>
                  <a:gd name="T45" fmla="*/ 328 h 417"/>
                  <a:gd name="T46" fmla="*/ 408 w 417"/>
                  <a:gd name="T47" fmla="*/ 310 h 417"/>
                  <a:gd name="T48" fmla="*/ 416 w 417"/>
                  <a:gd name="T49" fmla="*/ 265 h 417"/>
                  <a:gd name="T50" fmla="*/ 381 w 417"/>
                  <a:gd name="T51" fmla="*/ 203 h 417"/>
                  <a:gd name="T52" fmla="*/ 213 w 417"/>
                  <a:gd name="T53" fmla="*/ 292 h 417"/>
                  <a:gd name="T54" fmla="*/ 213 w 417"/>
                  <a:gd name="T55" fmla="*/ 292 h 417"/>
                  <a:gd name="T56" fmla="*/ 125 w 417"/>
                  <a:gd name="T57" fmla="*/ 203 h 417"/>
                  <a:gd name="T58" fmla="*/ 213 w 417"/>
                  <a:gd name="T59" fmla="*/ 115 h 417"/>
                  <a:gd name="T60" fmla="*/ 301 w 417"/>
                  <a:gd name="T61" fmla="*/ 203 h 417"/>
                  <a:gd name="T62" fmla="*/ 213 w 417"/>
                  <a:gd name="T63" fmla="*/ 292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17" h="417">
                    <a:moveTo>
                      <a:pt x="381" y="203"/>
                    </a:moveTo>
                    <a:lnTo>
                      <a:pt x="381" y="203"/>
                    </a:lnTo>
                    <a:cubicBezTo>
                      <a:pt x="381" y="177"/>
                      <a:pt x="399" y="159"/>
                      <a:pt x="416" y="141"/>
                    </a:cubicBezTo>
                    <a:cubicBezTo>
                      <a:pt x="416" y="132"/>
                      <a:pt x="408" y="115"/>
                      <a:pt x="408" y="106"/>
                    </a:cubicBezTo>
                    <a:cubicBezTo>
                      <a:pt x="372" y="115"/>
                      <a:pt x="354" y="97"/>
                      <a:pt x="337" y="79"/>
                    </a:cubicBezTo>
                    <a:cubicBezTo>
                      <a:pt x="319" y="62"/>
                      <a:pt x="310" y="44"/>
                      <a:pt x="319" y="17"/>
                    </a:cubicBezTo>
                    <a:cubicBezTo>
                      <a:pt x="310" y="9"/>
                      <a:pt x="293" y="0"/>
                      <a:pt x="275" y="0"/>
                    </a:cubicBezTo>
                    <a:cubicBezTo>
                      <a:pt x="266" y="17"/>
                      <a:pt x="240" y="35"/>
                      <a:pt x="213" y="35"/>
                    </a:cubicBezTo>
                    <a:cubicBezTo>
                      <a:pt x="187" y="35"/>
                      <a:pt x="160" y="17"/>
                      <a:pt x="151" y="0"/>
                    </a:cubicBezTo>
                    <a:cubicBezTo>
                      <a:pt x="133" y="0"/>
                      <a:pt x="116" y="9"/>
                      <a:pt x="107" y="17"/>
                    </a:cubicBezTo>
                    <a:cubicBezTo>
                      <a:pt x="116" y="44"/>
                      <a:pt x="107" y="62"/>
                      <a:pt x="89" y="79"/>
                    </a:cubicBezTo>
                    <a:cubicBezTo>
                      <a:pt x="72" y="97"/>
                      <a:pt x="44" y="115"/>
                      <a:pt x="18" y="106"/>
                    </a:cubicBezTo>
                    <a:cubicBezTo>
                      <a:pt x="18" y="115"/>
                      <a:pt x="9" y="132"/>
                      <a:pt x="0" y="141"/>
                    </a:cubicBezTo>
                    <a:cubicBezTo>
                      <a:pt x="27" y="159"/>
                      <a:pt x="44" y="177"/>
                      <a:pt x="44" y="203"/>
                    </a:cubicBezTo>
                    <a:cubicBezTo>
                      <a:pt x="44" y="230"/>
                      <a:pt x="27" y="256"/>
                      <a:pt x="0" y="275"/>
                    </a:cubicBezTo>
                    <a:cubicBezTo>
                      <a:pt x="9" y="283"/>
                      <a:pt x="18" y="301"/>
                      <a:pt x="18" y="310"/>
                    </a:cubicBezTo>
                    <a:cubicBezTo>
                      <a:pt x="44" y="310"/>
                      <a:pt x="72" y="310"/>
                      <a:pt x="89" y="328"/>
                    </a:cubicBezTo>
                    <a:cubicBezTo>
                      <a:pt x="107" y="345"/>
                      <a:pt x="116" y="372"/>
                      <a:pt x="107" y="398"/>
                    </a:cubicBezTo>
                    <a:cubicBezTo>
                      <a:pt x="116" y="407"/>
                      <a:pt x="133" y="407"/>
                      <a:pt x="151" y="416"/>
                    </a:cubicBezTo>
                    <a:cubicBezTo>
                      <a:pt x="160" y="389"/>
                      <a:pt x="187" y="372"/>
                      <a:pt x="213" y="372"/>
                    </a:cubicBezTo>
                    <a:cubicBezTo>
                      <a:pt x="240" y="372"/>
                      <a:pt x="266" y="389"/>
                      <a:pt x="275" y="416"/>
                    </a:cubicBezTo>
                    <a:cubicBezTo>
                      <a:pt x="293" y="407"/>
                      <a:pt x="310" y="407"/>
                      <a:pt x="319" y="398"/>
                    </a:cubicBezTo>
                    <a:cubicBezTo>
                      <a:pt x="310" y="372"/>
                      <a:pt x="319" y="345"/>
                      <a:pt x="337" y="328"/>
                    </a:cubicBezTo>
                    <a:cubicBezTo>
                      <a:pt x="354" y="310"/>
                      <a:pt x="372" y="301"/>
                      <a:pt x="408" y="310"/>
                    </a:cubicBezTo>
                    <a:cubicBezTo>
                      <a:pt x="408" y="292"/>
                      <a:pt x="416" y="283"/>
                      <a:pt x="416" y="265"/>
                    </a:cubicBezTo>
                    <a:cubicBezTo>
                      <a:pt x="399" y="256"/>
                      <a:pt x="381" y="230"/>
                      <a:pt x="381" y="203"/>
                    </a:cubicBezTo>
                    <a:close/>
                    <a:moveTo>
                      <a:pt x="213" y="292"/>
                    </a:moveTo>
                    <a:lnTo>
                      <a:pt x="213" y="292"/>
                    </a:lnTo>
                    <a:cubicBezTo>
                      <a:pt x="160" y="292"/>
                      <a:pt x="125" y="256"/>
                      <a:pt x="125" y="203"/>
                    </a:cubicBezTo>
                    <a:cubicBezTo>
                      <a:pt x="125" y="159"/>
                      <a:pt x="160" y="115"/>
                      <a:pt x="213" y="115"/>
                    </a:cubicBezTo>
                    <a:cubicBezTo>
                      <a:pt x="266" y="115"/>
                      <a:pt x="301" y="159"/>
                      <a:pt x="301" y="203"/>
                    </a:cubicBezTo>
                    <a:cubicBezTo>
                      <a:pt x="301" y="256"/>
                      <a:pt x="266" y="292"/>
                      <a:pt x="213" y="2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611569" y="2575800"/>
            <a:ext cx="1662437" cy="497128"/>
            <a:chOff x="1458659" y="2653270"/>
            <a:chExt cx="1662437" cy="497128"/>
          </a:xfrm>
        </p:grpSpPr>
        <p:grpSp>
          <p:nvGrpSpPr>
            <p:cNvPr id="24" name="Group 17"/>
            <p:cNvGrpSpPr/>
            <p:nvPr/>
          </p:nvGrpSpPr>
          <p:grpSpPr>
            <a:xfrm>
              <a:off x="1458659" y="2653270"/>
              <a:ext cx="1662437" cy="497128"/>
              <a:chOff x="3470275" y="2954338"/>
              <a:chExt cx="1974851" cy="590550"/>
            </a:xfrm>
          </p:grpSpPr>
          <p:sp>
            <p:nvSpPr>
              <p:cNvPr id="33" name="Freeform: Shape 11"/>
              <p:cNvSpPr/>
              <p:nvPr/>
            </p:nvSpPr>
            <p:spPr bwMode="auto">
              <a:xfrm>
                <a:off x="3470275" y="2954338"/>
                <a:ext cx="1912938" cy="590550"/>
              </a:xfrm>
              <a:custGeom>
                <a:avLst/>
                <a:gdLst>
                  <a:gd name="T0" fmla="*/ 0 w 1205"/>
                  <a:gd name="T1" fmla="*/ 25 h 372"/>
                  <a:gd name="T2" fmla="*/ 1205 w 1205"/>
                  <a:gd name="T3" fmla="*/ 0 h 372"/>
                  <a:gd name="T4" fmla="*/ 1205 w 1205"/>
                  <a:gd name="T5" fmla="*/ 372 h 372"/>
                  <a:gd name="T6" fmla="*/ 0 w 1205"/>
                  <a:gd name="T7" fmla="*/ 350 h 372"/>
                  <a:gd name="T8" fmla="*/ 0 w 1205"/>
                  <a:gd name="T9" fmla="*/ 25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5" h="372">
                    <a:moveTo>
                      <a:pt x="0" y="25"/>
                    </a:moveTo>
                    <a:lnTo>
                      <a:pt x="1205" y="0"/>
                    </a:lnTo>
                    <a:lnTo>
                      <a:pt x="1205" y="372"/>
                    </a:lnTo>
                    <a:lnTo>
                      <a:pt x="0" y="350"/>
                    </a:lnTo>
                    <a:lnTo>
                      <a:pt x="0" y="25"/>
                    </a:lnTo>
                    <a:close/>
                  </a:path>
                </a:pathLst>
              </a:cu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Freeform: Shape 12"/>
              <p:cNvSpPr/>
              <p:nvPr/>
            </p:nvSpPr>
            <p:spPr bwMode="auto">
              <a:xfrm>
                <a:off x="5383213" y="2954338"/>
                <a:ext cx="61913" cy="590550"/>
              </a:xfrm>
              <a:custGeom>
                <a:avLst/>
                <a:gdLst>
                  <a:gd name="T0" fmla="*/ 0 w 39"/>
                  <a:gd name="T1" fmla="*/ 0 h 372"/>
                  <a:gd name="T2" fmla="*/ 39 w 39"/>
                  <a:gd name="T3" fmla="*/ 34 h 372"/>
                  <a:gd name="T4" fmla="*/ 39 w 39"/>
                  <a:gd name="T5" fmla="*/ 347 h 372"/>
                  <a:gd name="T6" fmla="*/ 0 w 39"/>
                  <a:gd name="T7" fmla="*/ 372 h 372"/>
                  <a:gd name="T8" fmla="*/ 0 w 39"/>
                  <a:gd name="T9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72">
                    <a:moveTo>
                      <a:pt x="0" y="0"/>
                    </a:moveTo>
                    <a:lnTo>
                      <a:pt x="39" y="34"/>
                    </a:lnTo>
                    <a:lnTo>
                      <a:pt x="39" y="347"/>
                    </a:lnTo>
                    <a:lnTo>
                      <a:pt x="0" y="3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7" name="Oval 34"/>
            <p:cNvSpPr/>
            <p:nvPr/>
          </p:nvSpPr>
          <p:spPr>
            <a:xfrm>
              <a:off x="2720430" y="2766839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31" name="Freeform: Shape 38"/>
            <p:cNvSpPr/>
            <p:nvPr/>
          </p:nvSpPr>
          <p:spPr bwMode="auto">
            <a:xfrm>
              <a:off x="1698039" y="2771137"/>
              <a:ext cx="239335" cy="259181"/>
            </a:xfrm>
            <a:custGeom>
              <a:avLst/>
              <a:gdLst>
                <a:gd name="T0" fmla="*/ 327 w 426"/>
                <a:gd name="T1" fmla="*/ 186 h 462"/>
                <a:gd name="T2" fmla="*/ 327 w 426"/>
                <a:gd name="T3" fmla="*/ 186 h 462"/>
                <a:gd name="T4" fmla="*/ 150 w 426"/>
                <a:gd name="T5" fmla="*/ 18 h 462"/>
                <a:gd name="T6" fmla="*/ 97 w 426"/>
                <a:gd name="T7" fmla="*/ 10 h 462"/>
                <a:gd name="T8" fmla="*/ 70 w 426"/>
                <a:gd name="T9" fmla="*/ 54 h 462"/>
                <a:gd name="T10" fmla="*/ 35 w 426"/>
                <a:gd name="T11" fmla="*/ 293 h 462"/>
                <a:gd name="T12" fmla="*/ 26 w 426"/>
                <a:gd name="T13" fmla="*/ 408 h 462"/>
                <a:gd name="T14" fmla="*/ 248 w 426"/>
                <a:gd name="T15" fmla="*/ 417 h 462"/>
                <a:gd name="T16" fmla="*/ 407 w 426"/>
                <a:gd name="T17" fmla="*/ 266 h 462"/>
                <a:gd name="T18" fmla="*/ 327 w 426"/>
                <a:gd name="T19" fmla="*/ 186 h 462"/>
                <a:gd name="T20" fmla="*/ 238 w 426"/>
                <a:gd name="T21" fmla="*/ 391 h 462"/>
                <a:gd name="T22" fmla="*/ 238 w 426"/>
                <a:gd name="T23" fmla="*/ 391 h 462"/>
                <a:gd name="T24" fmla="*/ 53 w 426"/>
                <a:gd name="T25" fmla="*/ 391 h 462"/>
                <a:gd name="T26" fmla="*/ 194 w 426"/>
                <a:gd name="T27" fmla="*/ 284 h 462"/>
                <a:gd name="T28" fmla="*/ 372 w 426"/>
                <a:gd name="T29" fmla="*/ 275 h 462"/>
                <a:gd name="T30" fmla="*/ 238 w 426"/>
                <a:gd name="T31" fmla="*/ 391 h 462"/>
                <a:gd name="T32" fmla="*/ 203 w 426"/>
                <a:gd name="T33" fmla="*/ 301 h 462"/>
                <a:gd name="T34" fmla="*/ 203 w 426"/>
                <a:gd name="T35" fmla="*/ 301 h 462"/>
                <a:gd name="T36" fmla="*/ 97 w 426"/>
                <a:gd name="T37" fmla="*/ 363 h 462"/>
                <a:gd name="T38" fmla="*/ 167 w 426"/>
                <a:gd name="T39" fmla="*/ 363 h 462"/>
                <a:gd name="T40" fmla="*/ 221 w 426"/>
                <a:gd name="T41" fmla="*/ 293 h 462"/>
                <a:gd name="T42" fmla="*/ 221 w 426"/>
                <a:gd name="T43" fmla="*/ 293 h 462"/>
                <a:gd name="T44" fmla="*/ 203 w 426"/>
                <a:gd name="T45" fmla="*/ 301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6" h="462">
                  <a:moveTo>
                    <a:pt x="327" y="186"/>
                  </a:moveTo>
                  <a:lnTo>
                    <a:pt x="327" y="186"/>
                  </a:lnTo>
                  <a:cubicBezTo>
                    <a:pt x="274" y="63"/>
                    <a:pt x="238" y="18"/>
                    <a:pt x="150" y="18"/>
                  </a:cubicBezTo>
                  <a:cubicBezTo>
                    <a:pt x="114" y="18"/>
                    <a:pt x="123" y="0"/>
                    <a:pt x="97" y="10"/>
                  </a:cubicBezTo>
                  <a:cubicBezTo>
                    <a:pt x="70" y="18"/>
                    <a:pt x="97" y="27"/>
                    <a:pt x="70" y="54"/>
                  </a:cubicBezTo>
                  <a:cubicBezTo>
                    <a:pt x="0" y="107"/>
                    <a:pt x="8" y="169"/>
                    <a:pt x="35" y="293"/>
                  </a:cubicBezTo>
                  <a:cubicBezTo>
                    <a:pt x="53" y="346"/>
                    <a:pt x="8" y="354"/>
                    <a:pt x="26" y="408"/>
                  </a:cubicBezTo>
                  <a:cubicBezTo>
                    <a:pt x="35" y="444"/>
                    <a:pt x="141" y="461"/>
                    <a:pt x="248" y="417"/>
                  </a:cubicBezTo>
                  <a:cubicBezTo>
                    <a:pt x="354" y="382"/>
                    <a:pt x="425" y="301"/>
                    <a:pt x="407" y="266"/>
                  </a:cubicBezTo>
                  <a:cubicBezTo>
                    <a:pt x="389" y="213"/>
                    <a:pt x="354" y="239"/>
                    <a:pt x="327" y="186"/>
                  </a:cubicBezTo>
                  <a:close/>
                  <a:moveTo>
                    <a:pt x="238" y="391"/>
                  </a:moveTo>
                  <a:lnTo>
                    <a:pt x="238" y="391"/>
                  </a:lnTo>
                  <a:cubicBezTo>
                    <a:pt x="141" y="426"/>
                    <a:pt x="61" y="399"/>
                    <a:pt x="53" y="391"/>
                  </a:cubicBezTo>
                  <a:cubicBezTo>
                    <a:pt x="53" y="382"/>
                    <a:pt x="88" y="319"/>
                    <a:pt x="194" y="284"/>
                  </a:cubicBezTo>
                  <a:cubicBezTo>
                    <a:pt x="310" y="239"/>
                    <a:pt x="372" y="257"/>
                    <a:pt x="372" y="275"/>
                  </a:cubicBezTo>
                  <a:cubicBezTo>
                    <a:pt x="380" y="284"/>
                    <a:pt x="336" y="354"/>
                    <a:pt x="238" y="391"/>
                  </a:cubicBezTo>
                  <a:close/>
                  <a:moveTo>
                    <a:pt x="203" y="301"/>
                  </a:moveTo>
                  <a:lnTo>
                    <a:pt x="203" y="301"/>
                  </a:lnTo>
                  <a:cubicBezTo>
                    <a:pt x="150" y="319"/>
                    <a:pt x="123" y="337"/>
                    <a:pt x="97" y="363"/>
                  </a:cubicBezTo>
                  <a:cubicBezTo>
                    <a:pt x="114" y="373"/>
                    <a:pt x="141" y="382"/>
                    <a:pt x="167" y="363"/>
                  </a:cubicBezTo>
                  <a:cubicBezTo>
                    <a:pt x="212" y="354"/>
                    <a:pt x="230" y="319"/>
                    <a:pt x="221" y="293"/>
                  </a:cubicBezTo>
                  <a:lnTo>
                    <a:pt x="221" y="293"/>
                  </a:lnTo>
                  <a:cubicBezTo>
                    <a:pt x="221" y="293"/>
                    <a:pt x="212" y="301"/>
                    <a:pt x="203" y="3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30886" y="3023478"/>
            <a:ext cx="1646400" cy="787119"/>
            <a:chOff x="1643076" y="3100948"/>
            <a:chExt cx="1646400" cy="787119"/>
          </a:xfrm>
        </p:grpSpPr>
        <p:grpSp>
          <p:nvGrpSpPr>
            <p:cNvPr id="22" name="Group 16"/>
            <p:cNvGrpSpPr/>
            <p:nvPr/>
          </p:nvGrpSpPr>
          <p:grpSpPr>
            <a:xfrm>
              <a:off x="1643076" y="3100948"/>
              <a:ext cx="1646400" cy="787119"/>
              <a:chOff x="3689350" y="3486150"/>
              <a:chExt cx="1955800" cy="935038"/>
            </a:xfrm>
          </p:grpSpPr>
          <p:sp>
            <p:nvSpPr>
              <p:cNvPr id="37" name="Freeform: Shape 13"/>
              <p:cNvSpPr/>
              <p:nvPr/>
            </p:nvSpPr>
            <p:spPr bwMode="auto">
              <a:xfrm>
                <a:off x="3689350" y="3486150"/>
                <a:ext cx="1863725" cy="365125"/>
              </a:xfrm>
              <a:custGeom>
                <a:avLst/>
                <a:gdLst>
                  <a:gd name="T0" fmla="*/ 1174 w 1174"/>
                  <a:gd name="T1" fmla="*/ 37 h 230"/>
                  <a:gd name="T2" fmla="*/ 114 w 1174"/>
                  <a:gd name="T3" fmla="*/ 230 h 230"/>
                  <a:gd name="T4" fmla="*/ 0 w 1174"/>
                  <a:gd name="T5" fmla="*/ 171 h 230"/>
                  <a:gd name="T6" fmla="*/ 993 w 1174"/>
                  <a:gd name="T7" fmla="*/ 0 h 230"/>
                  <a:gd name="T8" fmla="*/ 1174 w 1174"/>
                  <a:gd name="T9" fmla="*/ 37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4" h="230">
                    <a:moveTo>
                      <a:pt x="1174" y="37"/>
                    </a:moveTo>
                    <a:lnTo>
                      <a:pt x="114" y="230"/>
                    </a:lnTo>
                    <a:lnTo>
                      <a:pt x="0" y="171"/>
                    </a:lnTo>
                    <a:lnTo>
                      <a:pt x="993" y="0"/>
                    </a:lnTo>
                    <a:lnTo>
                      <a:pt x="1174" y="37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Freeform: Shape 14"/>
              <p:cNvSpPr/>
              <p:nvPr/>
            </p:nvSpPr>
            <p:spPr bwMode="auto">
              <a:xfrm>
                <a:off x="3870325" y="3544888"/>
                <a:ext cx="1774825" cy="876300"/>
              </a:xfrm>
              <a:custGeom>
                <a:avLst/>
                <a:gdLst>
                  <a:gd name="T0" fmla="*/ 0 w 1118"/>
                  <a:gd name="T1" fmla="*/ 193 h 552"/>
                  <a:gd name="T2" fmla="*/ 52 w 1118"/>
                  <a:gd name="T3" fmla="*/ 552 h 552"/>
                  <a:gd name="T4" fmla="*/ 1118 w 1118"/>
                  <a:gd name="T5" fmla="*/ 313 h 552"/>
                  <a:gd name="T6" fmla="*/ 1060 w 1118"/>
                  <a:gd name="T7" fmla="*/ 0 h 552"/>
                  <a:gd name="T8" fmla="*/ 0 w 1118"/>
                  <a:gd name="T9" fmla="*/ 193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8" h="552">
                    <a:moveTo>
                      <a:pt x="0" y="193"/>
                    </a:moveTo>
                    <a:lnTo>
                      <a:pt x="52" y="552"/>
                    </a:lnTo>
                    <a:lnTo>
                      <a:pt x="1118" y="313"/>
                    </a:lnTo>
                    <a:lnTo>
                      <a:pt x="1060" y="0"/>
                    </a:lnTo>
                    <a:lnTo>
                      <a:pt x="0" y="193"/>
                    </a:ln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15"/>
              <p:cNvSpPr/>
              <p:nvPr/>
            </p:nvSpPr>
            <p:spPr bwMode="auto">
              <a:xfrm>
                <a:off x="3689350" y="3757613"/>
                <a:ext cx="263525" cy="663575"/>
              </a:xfrm>
              <a:custGeom>
                <a:avLst/>
                <a:gdLst>
                  <a:gd name="T0" fmla="*/ 0 w 166"/>
                  <a:gd name="T1" fmla="*/ 0 h 418"/>
                  <a:gd name="T2" fmla="*/ 114 w 166"/>
                  <a:gd name="T3" fmla="*/ 59 h 418"/>
                  <a:gd name="T4" fmla="*/ 166 w 166"/>
                  <a:gd name="T5" fmla="*/ 418 h 418"/>
                  <a:gd name="T6" fmla="*/ 50 w 166"/>
                  <a:gd name="T7" fmla="*/ 311 h 418"/>
                  <a:gd name="T8" fmla="*/ 0 w 166"/>
                  <a:gd name="T9" fmla="*/ 0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418">
                    <a:moveTo>
                      <a:pt x="0" y="0"/>
                    </a:moveTo>
                    <a:lnTo>
                      <a:pt x="114" y="59"/>
                    </a:lnTo>
                    <a:lnTo>
                      <a:pt x="166" y="418"/>
                    </a:lnTo>
                    <a:lnTo>
                      <a:pt x="50" y="3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8" name="Oval 35"/>
            <p:cNvSpPr/>
            <p:nvPr/>
          </p:nvSpPr>
          <p:spPr>
            <a:xfrm>
              <a:off x="1969929" y="3459610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32" name="Freeform: Shape 39"/>
            <p:cNvSpPr/>
            <p:nvPr/>
          </p:nvSpPr>
          <p:spPr bwMode="auto">
            <a:xfrm>
              <a:off x="2881491" y="3277710"/>
              <a:ext cx="259114" cy="229506"/>
            </a:xfrm>
            <a:custGeom>
              <a:avLst/>
              <a:gdLst>
                <a:gd name="T0" fmla="*/ 451 w 461"/>
                <a:gd name="T1" fmla="*/ 213 h 409"/>
                <a:gd name="T2" fmla="*/ 451 w 461"/>
                <a:gd name="T3" fmla="*/ 213 h 409"/>
                <a:gd name="T4" fmla="*/ 247 w 461"/>
                <a:gd name="T5" fmla="*/ 17 h 409"/>
                <a:gd name="T6" fmla="*/ 212 w 461"/>
                <a:gd name="T7" fmla="*/ 17 h 409"/>
                <a:gd name="T8" fmla="*/ 9 w 461"/>
                <a:gd name="T9" fmla="*/ 213 h 409"/>
                <a:gd name="T10" fmla="*/ 18 w 461"/>
                <a:gd name="T11" fmla="*/ 230 h 409"/>
                <a:gd name="T12" fmla="*/ 62 w 461"/>
                <a:gd name="T13" fmla="*/ 230 h 409"/>
                <a:gd name="T14" fmla="*/ 62 w 461"/>
                <a:gd name="T15" fmla="*/ 390 h 409"/>
                <a:gd name="T16" fmla="*/ 79 w 461"/>
                <a:gd name="T17" fmla="*/ 408 h 409"/>
                <a:gd name="T18" fmla="*/ 177 w 461"/>
                <a:gd name="T19" fmla="*/ 408 h 409"/>
                <a:gd name="T20" fmla="*/ 177 w 461"/>
                <a:gd name="T21" fmla="*/ 248 h 409"/>
                <a:gd name="T22" fmla="*/ 283 w 461"/>
                <a:gd name="T23" fmla="*/ 248 h 409"/>
                <a:gd name="T24" fmla="*/ 283 w 461"/>
                <a:gd name="T25" fmla="*/ 408 h 409"/>
                <a:gd name="T26" fmla="*/ 381 w 461"/>
                <a:gd name="T27" fmla="*/ 408 h 409"/>
                <a:gd name="T28" fmla="*/ 398 w 461"/>
                <a:gd name="T29" fmla="*/ 390 h 409"/>
                <a:gd name="T30" fmla="*/ 398 w 461"/>
                <a:gd name="T31" fmla="*/ 230 h 409"/>
                <a:gd name="T32" fmla="*/ 443 w 461"/>
                <a:gd name="T33" fmla="*/ 230 h 409"/>
                <a:gd name="T34" fmla="*/ 451 w 461"/>
                <a:gd name="T35" fmla="*/ 213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1" h="409">
                  <a:moveTo>
                    <a:pt x="451" y="213"/>
                  </a:moveTo>
                  <a:lnTo>
                    <a:pt x="451" y="213"/>
                  </a:lnTo>
                  <a:cubicBezTo>
                    <a:pt x="247" y="17"/>
                    <a:pt x="247" y="17"/>
                    <a:pt x="247" y="17"/>
                  </a:cubicBezTo>
                  <a:cubicBezTo>
                    <a:pt x="238" y="0"/>
                    <a:pt x="221" y="0"/>
                    <a:pt x="212" y="17"/>
                  </a:cubicBezTo>
                  <a:cubicBezTo>
                    <a:pt x="9" y="213"/>
                    <a:pt x="9" y="213"/>
                    <a:pt x="9" y="213"/>
                  </a:cubicBezTo>
                  <a:cubicBezTo>
                    <a:pt x="0" y="221"/>
                    <a:pt x="9" y="230"/>
                    <a:pt x="18" y="230"/>
                  </a:cubicBezTo>
                  <a:cubicBezTo>
                    <a:pt x="62" y="230"/>
                    <a:pt x="62" y="230"/>
                    <a:pt x="62" y="230"/>
                  </a:cubicBezTo>
                  <a:cubicBezTo>
                    <a:pt x="62" y="390"/>
                    <a:pt x="62" y="390"/>
                    <a:pt x="62" y="390"/>
                  </a:cubicBezTo>
                  <a:cubicBezTo>
                    <a:pt x="62" y="399"/>
                    <a:pt x="62" y="408"/>
                    <a:pt x="79" y="408"/>
                  </a:cubicBezTo>
                  <a:cubicBezTo>
                    <a:pt x="177" y="408"/>
                    <a:pt x="177" y="408"/>
                    <a:pt x="177" y="408"/>
                  </a:cubicBezTo>
                  <a:cubicBezTo>
                    <a:pt x="177" y="248"/>
                    <a:pt x="177" y="248"/>
                    <a:pt x="177" y="248"/>
                  </a:cubicBezTo>
                  <a:cubicBezTo>
                    <a:pt x="283" y="248"/>
                    <a:pt x="283" y="248"/>
                    <a:pt x="283" y="248"/>
                  </a:cubicBezTo>
                  <a:cubicBezTo>
                    <a:pt x="283" y="408"/>
                    <a:pt x="283" y="408"/>
                    <a:pt x="283" y="408"/>
                  </a:cubicBezTo>
                  <a:cubicBezTo>
                    <a:pt x="381" y="408"/>
                    <a:pt x="381" y="408"/>
                    <a:pt x="381" y="408"/>
                  </a:cubicBezTo>
                  <a:cubicBezTo>
                    <a:pt x="398" y="408"/>
                    <a:pt x="398" y="399"/>
                    <a:pt x="398" y="390"/>
                  </a:cubicBezTo>
                  <a:cubicBezTo>
                    <a:pt x="398" y="230"/>
                    <a:pt x="398" y="230"/>
                    <a:pt x="398" y="230"/>
                  </a:cubicBezTo>
                  <a:cubicBezTo>
                    <a:pt x="443" y="230"/>
                    <a:pt x="443" y="230"/>
                    <a:pt x="443" y="230"/>
                  </a:cubicBezTo>
                  <a:cubicBezTo>
                    <a:pt x="451" y="230"/>
                    <a:pt x="460" y="221"/>
                    <a:pt x="451" y="21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9" name="Title 1"/>
          <p:cNvSpPr txBox="1"/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GB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物理模型设计</a:t>
            </a:r>
          </a:p>
        </p:txBody>
      </p:sp>
      <p:pic>
        <p:nvPicPr>
          <p:cNvPr id="2" name="图片 1" descr="1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4130" y="672465"/>
            <a:ext cx="5570855" cy="3703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638107" y="1312584"/>
            <a:ext cx="1583591" cy="910064"/>
            <a:chOff x="1455987" y="1255434"/>
            <a:chExt cx="1583591" cy="910064"/>
          </a:xfrm>
        </p:grpSpPr>
        <p:grpSp>
          <p:nvGrpSpPr>
            <p:cNvPr id="21" name="Group 19"/>
            <p:cNvGrpSpPr/>
            <p:nvPr/>
          </p:nvGrpSpPr>
          <p:grpSpPr>
            <a:xfrm>
              <a:off x="1455987" y="1255434"/>
              <a:ext cx="1583591" cy="910064"/>
              <a:chOff x="3467100" y="1293813"/>
              <a:chExt cx="1881188" cy="1081087"/>
            </a:xfrm>
          </p:grpSpPr>
          <p:sp>
            <p:nvSpPr>
              <p:cNvPr id="40" name="Freeform: Shape 6"/>
              <p:cNvSpPr/>
              <p:nvPr/>
            </p:nvSpPr>
            <p:spPr bwMode="auto">
              <a:xfrm>
                <a:off x="3467100" y="2106613"/>
                <a:ext cx="1881188" cy="268287"/>
              </a:xfrm>
              <a:custGeom>
                <a:avLst/>
                <a:gdLst>
                  <a:gd name="T0" fmla="*/ 0 w 1185"/>
                  <a:gd name="T1" fmla="*/ 77 h 169"/>
                  <a:gd name="T2" fmla="*/ 203 w 1185"/>
                  <a:gd name="T3" fmla="*/ 0 h 169"/>
                  <a:gd name="T4" fmla="*/ 1185 w 1185"/>
                  <a:gd name="T5" fmla="*/ 120 h 169"/>
                  <a:gd name="T6" fmla="*/ 1004 w 1185"/>
                  <a:gd name="T7" fmla="*/ 169 h 169"/>
                  <a:gd name="T8" fmla="*/ 0 w 1185"/>
                  <a:gd name="T9" fmla="*/ 77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5" h="169">
                    <a:moveTo>
                      <a:pt x="0" y="77"/>
                    </a:moveTo>
                    <a:lnTo>
                      <a:pt x="203" y="0"/>
                    </a:lnTo>
                    <a:lnTo>
                      <a:pt x="1185" y="120"/>
                    </a:lnTo>
                    <a:lnTo>
                      <a:pt x="1004" y="169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7"/>
              <p:cNvSpPr/>
              <p:nvPr/>
            </p:nvSpPr>
            <p:spPr bwMode="auto">
              <a:xfrm>
                <a:off x="3467100" y="1293813"/>
                <a:ext cx="322263" cy="935037"/>
              </a:xfrm>
              <a:custGeom>
                <a:avLst/>
                <a:gdLst>
                  <a:gd name="T0" fmla="*/ 203 w 203"/>
                  <a:gd name="T1" fmla="*/ 512 h 589"/>
                  <a:gd name="T2" fmla="*/ 203 w 203"/>
                  <a:gd name="T3" fmla="*/ 0 h 589"/>
                  <a:gd name="T4" fmla="*/ 0 w 203"/>
                  <a:gd name="T5" fmla="*/ 273 h 589"/>
                  <a:gd name="T6" fmla="*/ 0 w 203"/>
                  <a:gd name="T7" fmla="*/ 589 h 589"/>
                  <a:gd name="T8" fmla="*/ 203 w 203"/>
                  <a:gd name="T9" fmla="*/ 512 h 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589">
                    <a:moveTo>
                      <a:pt x="203" y="512"/>
                    </a:moveTo>
                    <a:lnTo>
                      <a:pt x="203" y="0"/>
                    </a:lnTo>
                    <a:lnTo>
                      <a:pt x="0" y="273"/>
                    </a:lnTo>
                    <a:lnTo>
                      <a:pt x="0" y="589"/>
                    </a:lnTo>
                    <a:lnTo>
                      <a:pt x="203" y="512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Freeform: Shape 8"/>
              <p:cNvSpPr/>
              <p:nvPr/>
            </p:nvSpPr>
            <p:spPr bwMode="auto">
              <a:xfrm>
                <a:off x="3789363" y="1293813"/>
                <a:ext cx="1558925" cy="1003300"/>
              </a:xfrm>
              <a:custGeom>
                <a:avLst/>
                <a:gdLst>
                  <a:gd name="T0" fmla="*/ 0 w 982"/>
                  <a:gd name="T1" fmla="*/ 0 h 632"/>
                  <a:gd name="T2" fmla="*/ 982 w 982"/>
                  <a:gd name="T3" fmla="*/ 344 h 632"/>
                  <a:gd name="T4" fmla="*/ 982 w 982"/>
                  <a:gd name="T5" fmla="*/ 632 h 632"/>
                  <a:gd name="T6" fmla="*/ 0 w 982"/>
                  <a:gd name="T7" fmla="*/ 512 h 632"/>
                  <a:gd name="T8" fmla="*/ 0 w 982"/>
                  <a:gd name="T9" fmla="*/ 0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632">
                    <a:moveTo>
                      <a:pt x="0" y="0"/>
                    </a:moveTo>
                    <a:lnTo>
                      <a:pt x="982" y="344"/>
                    </a:lnTo>
                    <a:lnTo>
                      <a:pt x="982" y="632"/>
                    </a:lnTo>
                    <a:lnTo>
                      <a:pt x="0" y="512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Oval 32"/>
            <p:cNvSpPr/>
            <p:nvPr/>
          </p:nvSpPr>
          <p:spPr>
            <a:xfrm>
              <a:off x="2649870" y="1676366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29" name="Freeform: Shape 36"/>
            <p:cNvSpPr/>
            <p:nvPr/>
          </p:nvSpPr>
          <p:spPr bwMode="auto">
            <a:xfrm>
              <a:off x="1859277" y="1528371"/>
              <a:ext cx="269003" cy="269074"/>
            </a:xfrm>
            <a:custGeom>
              <a:avLst/>
              <a:gdLst>
                <a:gd name="T0" fmla="*/ 239 w 480"/>
                <a:gd name="T1" fmla="*/ 0 h 480"/>
                <a:gd name="T2" fmla="*/ 239 w 480"/>
                <a:gd name="T3" fmla="*/ 0 h 480"/>
                <a:gd name="T4" fmla="*/ 0 w 480"/>
                <a:gd name="T5" fmla="*/ 248 h 480"/>
                <a:gd name="T6" fmla="*/ 239 w 480"/>
                <a:gd name="T7" fmla="*/ 479 h 480"/>
                <a:gd name="T8" fmla="*/ 479 w 480"/>
                <a:gd name="T9" fmla="*/ 240 h 480"/>
                <a:gd name="T10" fmla="*/ 239 w 480"/>
                <a:gd name="T11" fmla="*/ 0 h 480"/>
                <a:gd name="T12" fmla="*/ 239 w 480"/>
                <a:gd name="T13" fmla="*/ 426 h 480"/>
                <a:gd name="T14" fmla="*/ 239 w 480"/>
                <a:gd name="T15" fmla="*/ 426 h 480"/>
                <a:gd name="T16" fmla="*/ 53 w 480"/>
                <a:gd name="T17" fmla="*/ 248 h 480"/>
                <a:gd name="T18" fmla="*/ 239 w 480"/>
                <a:gd name="T19" fmla="*/ 53 h 480"/>
                <a:gd name="T20" fmla="*/ 426 w 480"/>
                <a:gd name="T21" fmla="*/ 240 h 480"/>
                <a:gd name="T22" fmla="*/ 239 w 480"/>
                <a:gd name="T23" fmla="*/ 426 h 480"/>
                <a:gd name="T24" fmla="*/ 123 w 480"/>
                <a:gd name="T25" fmla="*/ 354 h 480"/>
                <a:gd name="T26" fmla="*/ 123 w 480"/>
                <a:gd name="T27" fmla="*/ 354 h 480"/>
                <a:gd name="T28" fmla="*/ 283 w 480"/>
                <a:gd name="T29" fmla="*/ 293 h 480"/>
                <a:gd name="T30" fmla="*/ 354 w 480"/>
                <a:gd name="T31" fmla="*/ 124 h 480"/>
                <a:gd name="T32" fmla="*/ 186 w 480"/>
                <a:gd name="T33" fmla="*/ 195 h 480"/>
                <a:gd name="T34" fmla="*/ 123 w 480"/>
                <a:gd name="T35" fmla="*/ 354 h 480"/>
                <a:gd name="T36" fmla="*/ 213 w 480"/>
                <a:gd name="T37" fmla="*/ 213 h 480"/>
                <a:gd name="T38" fmla="*/ 213 w 480"/>
                <a:gd name="T39" fmla="*/ 213 h 480"/>
                <a:gd name="T40" fmla="*/ 310 w 480"/>
                <a:gd name="T41" fmla="*/ 169 h 480"/>
                <a:gd name="T42" fmla="*/ 266 w 480"/>
                <a:gd name="T43" fmla="*/ 266 h 480"/>
                <a:gd name="T44" fmla="*/ 213 w 480"/>
                <a:gd name="T45" fmla="*/ 266 h 480"/>
                <a:gd name="T46" fmla="*/ 213 w 480"/>
                <a:gd name="T47" fmla="*/ 213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0" h="480">
                  <a:moveTo>
                    <a:pt x="239" y="0"/>
                  </a:moveTo>
                  <a:lnTo>
                    <a:pt x="239" y="0"/>
                  </a:lnTo>
                  <a:cubicBezTo>
                    <a:pt x="107" y="9"/>
                    <a:pt x="0" y="115"/>
                    <a:pt x="0" y="248"/>
                  </a:cubicBezTo>
                  <a:cubicBezTo>
                    <a:pt x="0" y="372"/>
                    <a:pt x="107" y="479"/>
                    <a:pt x="239" y="479"/>
                  </a:cubicBezTo>
                  <a:cubicBezTo>
                    <a:pt x="372" y="479"/>
                    <a:pt x="479" y="372"/>
                    <a:pt x="479" y="240"/>
                  </a:cubicBezTo>
                  <a:cubicBezTo>
                    <a:pt x="479" y="107"/>
                    <a:pt x="363" y="0"/>
                    <a:pt x="239" y="0"/>
                  </a:cubicBezTo>
                  <a:close/>
                  <a:moveTo>
                    <a:pt x="239" y="426"/>
                  </a:moveTo>
                  <a:lnTo>
                    <a:pt x="239" y="426"/>
                  </a:lnTo>
                  <a:cubicBezTo>
                    <a:pt x="142" y="434"/>
                    <a:pt x="53" y="346"/>
                    <a:pt x="53" y="248"/>
                  </a:cubicBezTo>
                  <a:cubicBezTo>
                    <a:pt x="53" y="142"/>
                    <a:pt x="133" y="53"/>
                    <a:pt x="239" y="53"/>
                  </a:cubicBezTo>
                  <a:cubicBezTo>
                    <a:pt x="336" y="53"/>
                    <a:pt x="426" y="133"/>
                    <a:pt x="426" y="240"/>
                  </a:cubicBezTo>
                  <a:cubicBezTo>
                    <a:pt x="426" y="346"/>
                    <a:pt x="345" y="426"/>
                    <a:pt x="239" y="426"/>
                  </a:cubicBezTo>
                  <a:close/>
                  <a:moveTo>
                    <a:pt x="123" y="354"/>
                  </a:moveTo>
                  <a:lnTo>
                    <a:pt x="123" y="354"/>
                  </a:lnTo>
                  <a:cubicBezTo>
                    <a:pt x="123" y="354"/>
                    <a:pt x="239" y="337"/>
                    <a:pt x="283" y="293"/>
                  </a:cubicBezTo>
                  <a:cubicBezTo>
                    <a:pt x="336" y="240"/>
                    <a:pt x="354" y="124"/>
                    <a:pt x="354" y="124"/>
                  </a:cubicBezTo>
                  <a:cubicBezTo>
                    <a:pt x="354" y="124"/>
                    <a:pt x="239" y="142"/>
                    <a:pt x="186" y="195"/>
                  </a:cubicBezTo>
                  <a:cubicBezTo>
                    <a:pt x="142" y="240"/>
                    <a:pt x="123" y="354"/>
                    <a:pt x="123" y="354"/>
                  </a:cubicBezTo>
                  <a:close/>
                  <a:moveTo>
                    <a:pt x="213" y="213"/>
                  </a:moveTo>
                  <a:lnTo>
                    <a:pt x="213" y="213"/>
                  </a:lnTo>
                  <a:cubicBezTo>
                    <a:pt x="239" y="195"/>
                    <a:pt x="274" y="178"/>
                    <a:pt x="310" y="169"/>
                  </a:cubicBezTo>
                  <a:cubicBezTo>
                    <a:pt x="301" y="204"/>
                    <a:pt x="283" y="248"/>
                    <a:pt x="266" y="266"/>
                  </a:cubicBezTo>
                  <a:cubicBezTo>
                    <a:pt x="248" y="275"/>
                    <a:pt x="230" y="275"/>
                    <a:pt x="213" y="266"/>
                  </a:cubicBezTo>
                  <a:cubicBezTo>
                    <a:pt x="204" y="248"/>
                    <a:pt x="204" y="231"/>
                    <a:pt x="213" y="2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70875" y="2008136"/>
            <a:ext cx="1706538" cy="831218"/>
            <a:chOff x="1611005" y="1924951"/>
            <a:chExt cx="1706538" cy="831218"/>
          </a:xfrm>
        </p:grpSpPr>
        <p:grpSp>
          <p:nvGrpSpPr>
            <p:cNvPr id="23" name="Group 18"/>
            <p:cNvGrpSpPr/>
            <p:nvPr/>
          </p:nvGrpSpPr>
          <p:grpSpPr>
            <a:xfrm>
              <a:off x="1611005" y="1924951"/>
              <a:ext cx="1706538" cy="831218"/>
              <a:chOff x="3651250" y="2089150"/>
              <a:chExt cx="2027238" cy="987425"/>
            </a:xfrm>
          </p:grpSpPr>
          <p:sp>
            <p:nvSpPr>
              <p:cNvPr id="35" name="Freeform: Shape 9"/>
              <p:cNvSpPr/>
              <p:nvPr/>
            </p:nvSpPr>
            <p:spPr bwMode="auto">
              <a:xfrm>
                <a:off x="3651250" y="2089150"/>
                <a:ext cx="2027238" cy="862012"/>
              </a:xfrm>
              <a:custGeom>
                <a:avLst/>
                <a:gdLst>
                  <a:gd name="T0" fmla="*/ 1216 w 1277"/>
                  <a:gd name="T1" fmla="*/ 0 h 543"/>
                  <a:gd name="T2" fmla="*/ 0 w 1277"/>
                  <a:gd name="T3" fmla="*/ 194 h 543"/>
                  <a:gd name="T4" fmla="*/ 52 w 1277"/>
                  <a:gd name="T5" fmla="*/ 543 h 543"/>
                  <a:gd name="T6" fmla="*/ 1277 w 1277"/>
                  <a:gd name="T7" fmla="*/ 342 h 543"/>
                  <a:gd name="T8" fmla="*/ 1216 w 1277"/>
                  <a:gd name="T9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7" h="543">
                    <a:moveTo>
                      <a:pt x="1216" y="0"/>
                    </a:moveTo>
                    <a:lnTo>
                      <a:pt x="0" y="194"/>
                    </a:lnTo>
                    <a:lnTo>
                      <a:pt x="52" y="543"/>
                    </a:lnTo>
                    <a:lnTo>
                      <a:pt x="1277" y="342"/>
                    </a:lnTo>
                    <a:lnTo>
                      <a:pt x="1216" y="0"/>
                    </a:lnTo>
                    <a:close/>
                  </a:path>
                </a:pathLst>
              </a:cu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Freeform: Shape 10"/>
              <p:cNvSpPr/>
              <p:nvPr/>
            </p:nvSpPr>
            <p:spPr bwMode="auto">
              <a:xfrm>
                <a:off x="3733800" y="2632075"/>
                <a:ext cx="1944688" cy="444500"/>
              </a:xfrm>
              <a:custGeom>
                <a:avLst/>
                <a:gdLst>
                  <a:gd name="T0" fmla="*/ 1225 w 1225"/>
                  <a:gd name="T1" fmla="*/ 0 h 280"/>
                  <a:gd name="T2" fmla="*/ 0 w 1225"/>
                  <a:gd name="T3" fmla="*/ 201 h 280"/>
                  <a:gd name="T4" fmla="*/ 118 w 1225"/>
                  <a:gd name="T5" fmla="*/ 280 h 280"/>
                  <a:gd name="T6" fmla="*/ 1026 w 1225"/>
                  <a:gd name="T7" fmla="*/ 99 h 280"/>
                  <a:gd name="T8" fmla="*/ 1225 w 1225"/>
                  <a:gd name="T9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5" h="280">
                    <a:moveTo>
                      <a:pt x="1225" y="0"/>
                    </a:moveTo>
                    <a:lnTo>
                      <a:pt x="0" y="201"/>
                    </a:lnTo>
                    <a:lnTo>
                      <a:pt x="118" y="280"/>
                    </a:lnTo>
                    <a:lnTo>
                      <a:pt x="1026" y="99"/>
                    </a:lnTo>
                    <a:lnTo>
                      <a:pt x="1225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790321" y="2093156"/>
              <a:ext cx="1325948" cy="399126"/>
              <a:chOff x="1790321" y="2093156"/>
              <a:chExt cx="1325948" cy="399126"/>
            </a:xfrm>
          </p:grpSpPr>
          <p:sp>
            <p:nvSpPr>
              <p:cNvPr id="26" name="Oval 33"/>
              <p:cNvSpPr/>
              <p:nvPr/>
            </p:nvSpPr>
            <p:spPr>
              <a:xfrm>
                <a:off x="1790321" y="2221602"/>
                <a:ext cx="270680" cy="2706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 fontScale="55000" lnSpcReduction="20000"/>
              </a:bodyPr>
              <a:lstStyle/>
              <a:p>
                <a:pPr algn="ctr"/>
                <a:endParaRPr lang="ar-SA" sz="1400" b="1"/>
              </a:p>
            </p:txBody>
          </p:sp>
          <p:sp>
            <p:nvSpPr>
              <p:cNvPr id="30" name="Freeform: Shape 37"/>
              <p:cNvSpPr/>
              <p:nvPr/>
            </p:nvSpPr>
            <p:spPr bwMode="auto">
              <a:xfrm>
                <a:off x="2880891" y="2093156"/>
                <a:ext cx="235378" cy="233459"/>
              </a:xfrm>
              <a:custGeom>
                <a:avLst/>
                <a:gdLst>
                  <a:gd name="T0" fmla="*/ 381 w 417"/>
                  <a:gd name="T1" fmla="*/ 203 h 417"/>
                  <a:gd name="T2" fmla="*/ 381 w 417"/>
                  <a:gd name="T3" fmla="*/ 203 h 417"/>
                  <a:gd name="T4" fmla="*/ 416 w 417"/>
                  <a:gd name="T5" fmla="*/ 141 h 417"/>
                  <a:gd name="T6" fmla="*/ 408 w 417"/>
                  <a:gd name="T7" fmla="*/ 106 h 417"/>
                  <a:gd name="T8" fmla="*/ 337 w 417"/>
                  <a:gd name="T9" fmla="*/ 79 h 417"/>
                  <a:gd name="T10" fmla="*/ 319 w 417"/>
                  <a:gd name="T11" fmla="*/ 17 h 417"/>
                  <a:gd name="T12" fmla="*/ 275 w 417"/>
                  <a:gd name="T13" fmla="*/ 0 h 417"/>
                  <a:gd name="T14" fmla="*/ 213 w 417"/>
                  <a:gd name="T15" fmla="*/ 35 h 417"/>
                  <a:gd name="T16" fmla="*/ 151 w 417"/>
                  <a:gd name="T17" fmla="*/ 0 h 417"/>
                  <a:gd name="T18" fmla="*/ 107 w 417"/>
                  <a:gd name="T19" fmla="*/ 17 h 417"/>
                  <a:gd name="T20" fmla="*/ 89 w 417"/>
                  <a:gd name="T21" fmla="*/ 79 h 417"/>
                  <a:gd name="T22" fmla="*/ 18 w 417"/>
                  <a:gd name="T23" fmla="*/ 106 h 417"/>
                  <a:gd name="T24" fmla="*/ 0 w 417"/>
                  <a:gd name="T25" fmla="*/ 141 h 417"/>
                  <a:gd name="T26" fmla="*/ 44 w 417"/>
                  <a:gd name="T27" fmla="*/ 203 h 417"/>
                  <a:gd name="T28" fmla="*/ 0 w 417"/>
                  <a:gd name="T29" fmla="*/ 275 h 417"/>
                  <a:gd name="T30" fmla="*/ 18 w 417"/>
                  <a:gd name="T31" fmla="*/ 310 h 417"/>
                  <a:gd name="T32" fmla="*/ 89 w 417"/>
                  <a:gd name="T33" fmla="*/ 328 h 417"/>
                  <a:gd name="T34" fmla="*/ 107 w 417"/>
                  <a:gd name="T35" fmla="*/ 398 h 417"/>
                  <a:gd name="T36" fmla="*/ 151 w 417"/>
                  <a:gd name="T37" fmla="*/ 416 h 417"/>
                  <a:gd name="T38" fmla="*/ 213 w 417"/>
                  <a:gd name="T39" fmla="*/ 372 h 417"/>
                  <a:gd name="T40" fmla="*/ 275 w 417"/>
                  <a:gd name="T41" fmla="*/ 416 h 417"/>
                  <a:gd name="T42" fmla="*/ 319 w 417"/>
                  <a:gd name="T43" fmla="*/ 398 h 417"/>
                  <a:gd name="T44" fmla="*/ 337 w 417"/>
                  <a:gd name="T45" fmla="*/ 328 h 417"/>
                  <a:gd name="T46" fmla="*/ 408 w 417"/>
                  <a:gd name="T47" fmla="*/ 310 h 417"/>
                  <a:gd name="T48" fmla="*/ 416 w 417"/>
                  <a:gd name="T49" fmla="*/ 265 h 417"/>
                  <a:gd name="T50" fmla="*/ 381 w 417"/>
                  <a:gd name="T51" fmla="*/ 203 h 417"/>
                  <a:gd name="T52" fmla="*/ 213 w 417"/>
                  <a:gd name="T53" fmla="*/ 292 h 417"/>
                  <a:gd name="T54" fmla="*/ 213 w 417"/>
                  <a:gd name="T55" fmla="*/ 292 h 417"/>
                  <a:gd name="T56" fmla="*/ 125 w 417"/>
                  <a:gd name="T57" fmla="*/ 203 h 417"/>
                  <a:gd name="T58" fmla="*/ 213 w 417"/>
                  <a:gd name="T59" fmla="*/ 115 h 417"/>
                  <a:gd name="T60" fmla="*/ 301 w 417"/>
                  <a:gd name="T61" fmla="*/ 203 h 417"/>
                  <a:gd name="T62" fmla="*/ 213 w 417"/>
                  <a:gd name="T63" fmla="*/ 292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17" h="417">
                    <a:moveTo>
                      <a:pt x="381" y="203"/>
                    </a:moveTo>
                    <a:lnTo>
                      <a:pt x="381" y="203"/>
                    </a:lnTo>
                    <a:cubicBezTo>
                      <a:pt x="381" y="177"/>
                      <a:pt x="399" y="159"/>
                      <a:pt x="416" y="141"/>
                    </a:cubicBezTo>
                    <a:cubicBezTo>
                      <a:pt x="416" y="132"/>
                      <a:pt x="408" y="115"/>
                      <a:pt x="408" y="106"/>
                    </a:cubicBezTo>
                    <a:cubicBezTo>
                      <a:pt x="372" y="115"/>
                      <a:pt x="354" y="97"/>
                      <a:pt x="337" y="79"/>
                    </a:cubicBezTo>
                    <a:cubicBezTo>
                      <a:pt x="319" y="62"/>
                      <a:pt x="310" y="44"/>
                      <a:pt x="319" y="17"/>
                    </a:cubicBezTo>
                    <a:cubicBezTo>
                      <a:pt x="310" y="9"/>
                      <a:pt x="293" y="0"/>
                      <a:pt x="275" y="0"/>
                    </a:cubicBezTo>
                    <a:cubicBezTo>
                      <a:pt x="266" y="17"/>
                      <a:pt x="240" y="35"/>
                      <a:pt x="213" y="35"/>
                    </a:cubicBezTo>
                    <a:cubicBezTo>
                      <a:pt x="187" y="35"/>
                      <a:pt x="160" y="17"/>
                      <a:pt x="151" y="0"/>
                    </a:cubicBezTo>
                    <a:cubicBezTo>
                      <a:pt x="133" y="0"/>
                      <a:pt x="116" y="9"/>
                      <a:pt x="107" y="17"/>
                    </a:cubicBezTo>
                    <a:cubicBezTo>
                      <a:pt x="116" y="44"/>
                      <a:pt x="107" y="62"/>
                      <a:pt x="89" y="79"/>
                    </a:cubicBezTo>
                    <a:cubicBezTo>
                      <a:pt x="72" y="97"/>
                      <a:pt x="44" y="115"/>
                      <a:pt x="18" y="106"/>
                    </a:cubicBezTo>
                    <a:cubicBezTo>
                      <a:pt x="18" y="115"/>
                      <a:pt x="9" y="132"/>
                      <a:pt x="0" y="141"/>
                    </a:cubicBezTo>
                    <a:cubicBezTo>
                      <a:pt x="27" y="159"/>
                      <a:pt x="44" y="177"/>
                      <a:pt x="44" y="203"/>
                    </a:cubicBezTo>
                    <a:cubicBezTo>
                      <a:pt x="44" y="230"/>
                      <a:pt x="27" y="256"/>
                      <a:pt x="0" y="275"/>
                    </a:cubicBezTo>
                    <a:cubicBezTo>
                      <a:pt x="9" y="283"/>
                      <a:pt x="18" y="301"/>
                      <a:pt x="18" y="310"/>
                    </a:cubicBezTo>
                    <a:cubicBezTo>
                      <a:pt x="44" y="310"/>
                      <a:pt x="72" y="310"/>
                      <a:pt x="89" y="328"/>
                    </a:cubicBezTo>
                    <a:cubicBezTo>
                      <a:pt x="107" y="345"/>
                      <a:pt x="116" y="372"/>
                      <a:pt x="107" y="398"/>
                    </a:cubicBezTo>
                    <a:cubicBezTo>
                      <a:pt x="116" y="407"/>
                      <a:pt x="133" y="407"/>
                      <a:pt x="151" y="416"/>
                    </a:cubicBezTo>
                    <a:cubicBezTo>
                      <a:pt x="160" y="389"/>
                      <a:pt x="187" y="372"/>
                      <a:pt x="213" y="372"/>
                    </a:cubicBezTo>
                    <a:cubicBezTo>
                      <a:pt x="240" y="372"/>
                      <a:pt x="266" y="389"/>
                      <a:pt x="275" y="416"/>
                    </a:cubicBezTo>
                    <a:cubicBezTo>
                      <a:pt x="293" y="407"/>
                      <a:pt x="310" y="407"/>
                      <a:pt x="319" y="398"/>
                    </a:cubicBezTo>
                    <a:cubicBezTo>
                      <a:pt x="310" y="372"/>
                      <a:pt x="319" y="345"/>
                      <a:pt x="337" y="328"/>
                    </a:cubicBezTo>
                    <a:cubicBezTo>
                      <a:pt x="354" y="310"/>
                      <a:pt x="372" y="301"/>
                      <a:pt x="408" y="310"/>
                    </a:cubicBezTo>
                    <a:cubicBezTo>
                      <a:pt x="408" y="292"/>
                      <a:pt x="416" y="283"/>
                      <a:pt x="416" y="265"/>
                    </a:cubicBezTo>
                    <a:cubicBezTo>
                      <a:pt x="399" y="256"/>
                      <a:pt x="381" y="230"/>
                      <a:pt x="381" y="203"/>
                    </a:cubicBezTo>
                    <a:close/>
                    <a:moveTo>
                      <a:pt x="213" y="292"/>
                    </a:moveTo>
                    <a:lnTo>
                      <a:pt x="213" y="292"/>
                    </a:lnTo>
                    <a:cubicBezTo>
                      <a:pt x="160" y="292"/>
                      <a:pt x="125" y="256"/>
                      <a:pt x="125" y="203"/>
                    </a:cubicBezTo>
                    <a:cubicBezTo>
                      <a:pt x="125" y="159"/>
                      <a:pt x="160" y="115"/>
                      <a:pt x="213" y="115"/>
                    </a:cubicBezTo>
                    <a:cubicBezTo>
                      <a:pt x="266" y="115"/>
                      <a:pt x="301" y="159"/>
                      <a:pt x="301" y="203"/>
                    </a:cubicBezTo>
                    <a:cubicBezTo>
                      <a:pt x="301" y="256"/>
                      <a:pt x="266" y="292"/>
                      <a:pt x="213" y="2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611569" y="2575800"/>
            <a:ext cx="1662437" cy="497128"/>
            <a:chOff x="1458659" y="2653270"/>
            <a:chExt cx="1662437" cy="497128"/>
          </a:xfrm>
        </p:grpSpPr>
        <p:grpSp>
          <p:nvGrpSpPr>
            <p:cNvPr id="24" name="Group 17"/>
            <p:cNvGrpSpPr/>
            <p:nvPr/>
          </p:nvGrpSpPr>
          <p:grpSpPr>
            <a:xfrm>
              <a:off x="1458659" y="2653270"/>
              <a:ext cx="1662437" cy="497128"/>
              <a:chOff x="3470275" y="2954338"/>
              <a:chExt cx="1974851" cy="590550"/>
            </a:xfrm>
          </p:grpSpPr>
          <p:sp>
            <p:nvSpPr>
              <p:cNvPr id="33" name="Freeform: Shape 11"/>
              <p:cNvSpPr/>
              <p:nvPr/>
            </p:nvSpPr>
            <p:spPr bwMode="auto">
              <a:xfrm>
                <a:off x="3470275" y="2954338"/>
                <a:ext cx="1912938" cy="590550"/>
              </a:xfrm>
              <a:custGeom>
                <a:avLst/>
                <a:gdLst>
                  <a:gd name="T0" fmla="*/ 0 w 1205"/>
                  <a:gd name="T1" fmla="*/ 25 h 372"/>
                  <a:gd name="T2" fmla="*/ 1205 w 1205"/>
                  <a:gd name="T3" fmla="*/ 0 h 372"/>
                  <a:gd name="T4" fmla="*/ 1205 w 1205"/>
                  <a:gd name="T5" fmla="*/ 372 h 372"/>
                  <a:gd name="T6" fmla="*/ 0 w 1205"/>
                  <a:gd name="T7" fmla="*/ 350 h 372"/>
                  <a:gd name="T8" fmla="*/ 0 w 1205"/>
                  <a:gd name="T9" fmla="*/ 25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5" h="372">
                    <a:moveTo>
                      <a:pt x="0" y="25"/>
                    </a:moveTo>
                    <a:lnTo>
                      <a:pt x="1205" y="0"/>
                    </a:lnTo>
                    <a:lnTo>
                      <a:pt x="1205" y="372"/>
                    </a:lnTo>
                    <a:lnTo>
                      <a:pt x="0" y="350"/>
                    </a:lnTo>
                    <a:lnTo>
                      <a:pt x="0" y="25"/>
                    </a:lnTo>
                    <a:close/>
                  </a:path>
                </a:pathLst>
              </a:cu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Freeform: Shape 12"/>
              <p:cNvSpPr/>
              <p:nvPr/>
            </p:nvSpPr>
            <p:spPr bwMode="auto">
              <a:xfrm>
                <a:off x="5383213" y="2954338"/>
                <a:ext cx="61913" cy="590550"/>
              </a:xfrm>
              <a:custGeom>
                <a:avLst/>
                <a:gdLst>
                  <a:gd name="T0" fmla="*/ 0 w 39"/>
                  <a:gd name="T1" fmla="*/ 0 h 372"/>
                  <a:gd name="T2" fmla="*/ 39 w 39"/>
                  <a:gd name="T3" fmla="*/ 34 h 372"/>
                  <a:gd name="T4" fmla="*/ 39 w 39"/>
                  <a:gd name="T5" fmla="*/ 347 h 372"/>
                  <a:gd name="T6" fmla="*/ 0 w 39"/>
                  <a:gd name="T7" fmla="*/ 372 h 372"/>
                  <a:gd name="T8" fmla="*/ 0 w 39"/>
                  <a:gd name="T9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72">
                    <a:moveTo>
                      <a:pt x="0" y="0"/>
                    </a:moveTo>
                    <a:lnTo>
                      <a:pt x="39" y="34"/>
                    </a:lnTo>
                    <a:lnTo>
                      <a:pt x="39" y="347"/>
                    </a:lnTo>
                    <a:lnTo>
                      <a:pt x="0" y="3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7" name="Oval 34"/>
            <p:cNvSpPr/>
            <p:nvPr/>
          </p:nvSpPr>
          <p:spPr>
            <a:xfrm>
              <a:off x="2720430" y="2766839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31" name="Freeform: Shape 38"/>
            <p:cNvSpPr/>
            <p:nvPr/>
          </p:nvSpPr>
          <p:spPr bwMode="auto">
            <a:xfrm>
              <a:off x="1698039" y="2771137"/>
              <a:ext cx="239335" cy="259181"/>
            </a:xfrm>
            <a:custGeom>
              <a:avLst/>
              <a:gdLst>
                <a:gd name="T0" fmla="*/ 327 w 426"/>
                <a:gd name="T1" fmla="*/ 186 h 462"/>
                <a:gd name="T2" fmla="*/ 327 w 426"/>
                <a:gd name="T3" fmla="*/ 186 h 462"/>
                <a:gd name="T4" fmla="*/ 150 w 426"/>
                <a:gd name="T5" fmla="*/ 18 h 462"/>
                <a:gd name="T6" fmla="*/ 97 w 426"/>
                <a:gd name="T7" fmla="*/ 10 h 462"/>
                <a:gd name="T8" fmla="*/ 70 w 426"/>
                <a:gd name="T9" fmla="*/ 54 h 462"/>
                <a:gd name="T10" fmla="*/ 35 w 426"/>
                <a:gd name="T11" fmla="*/ 293 h 462"/>
                <a:gd name="T12" fmla="*/ 26 w 426"/>
                <a:gd name="T13" fmla="*/ 408 h 462"/>
                <a:gd name="T14" fmla="*/ 248 w 426"/>
                <a:gd name="T15" fmla="*/ 417 h 462"/>
                <a:gd name="T16" fmla="*/ 407 w 426"/>
                <a:gd name="T17" fmla="*/ 266 h 462"/>
                <a:gd name="T18" fmla="*/ 327 w 426"/>
                <a:gd name="T19" fmla="*/ 186 h 462"/>
                <a:gd name="T20" fmla="*/ 238 w 426"/>
                <a:gd name="T21" fmla="*/ 391 h 462"/>
                <a:gd name="T22" fmla="*/ 238 w 426"/>
                <a:gd name="T23" fmla="*/ 391 h 462"/>
                <a:gd name="T24" fmla="*/ 53 w 426"/>
                <a:gd name="T25" fmla="*/ 391 h 462"/>
                <a:gd name="T26" fmla="*/ 194 w 426"/>
                <a:gd name="T27" fmla="*/ 284 h 462"/>
                <a:gd name="T28" fmla="*/ 372 w 426"/>
                <a:gd name="T29" fmla="*/ 275 h 462"/>
                <a:gd name="T30" fmla="*/ 238 w 426"/>
                <a:gd name="T31" fmla="*/ 391 h 462"/>
                <a:gd name="T32" fmla="*/ 203 w 426"/>
                <a:gd name="T33" fmla="*/ 301 h 462"/>
                <a:gd name="T34" fmla="*/ 203 w 426"/>
                <a:gd name="T35" fmla="*/ 301 h 462"/>
                <a:gd name="T36" fmla="*/ 97 w 426"/>
                <a:gd name="T37" fmla="*/ 363 h 462"/>
                <a:gd name="T38" fmla="*/ 167 w 426"/>
                <a:gd name="T39" fmla="*/ 363 h 462"/>
                <a:gd name="T40" fmla="*/ 221 w 426"/>
                <a:gd name="T41" fmla="*/ 293 h 462"/>
                <a:gd name="T42" fmla="*/ 221 w 426"/>
                <a:gd name="T43" fmla="*/ 293 h 462"/>
                <a:gd name="T44" fmla="*/ 203 w 426"/>
                <a:gd name="T45" fmla="*/ 301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6" h="462">
                  <a:moveTo>
                    <a:pt x="327" y="186"/>
                  </a:moveTo>
                  <a:lnTo>
                    <a:pt x="327" y="186"/>
                  </a:lnTo>
                  <a:cubicBezTo>
                    <a:pt x="274" y="63"/>
                    <a:pt x="238" y="18"/>
                    <a:pt x="150" y="18"/>
                  </a:cubicBezTo>
                  <a:cubicBezTo>
                    <a:pt x="114" y="18"/>
                    <a:pt x="123" y="0"/>
                    <a:pt x="97" y="10"/>
                  </a:cubicBezTo>
                  <a:cubicBezTo>
                    <a:pt x="70" y="18"/>
                    <a:pt x="97" y="27"/>
                    <a:pt x="70" y="54"/>
                  </a:cubicBezTo>
                  <a:cubicBezTo>
                    <a:pt x="0" y="107"/>
                    <a:pt x="8" y="169"/>
                    <a:pt x="35" y="293"/>
                  </a:cubicBezTo>
                  <a:cubicBezTo>
                    <a:pt x="53" y="346"/>
                    <a:pt x="8" y="354"/>
                    <a:pt x="26" y="408"/>
                  </a:cubicBezTo>
                  <a:cubicBezTo>
                    <a:pt x="35" y="444"/>
                    <a:pt x="141" y="461"/>
                    <a:pt x="248" y="417"/>
                  </a:cubicBezTo>
                  <a:cubicBezTo>
                    <a:pt x="354" y="382"/>
                    <a:pt x="425" y="301"/>
                    <a:pt x="407" y="266"/>
                  </a:cubicBezTo>
                  <a:cubicBezTo>
                    <a:pt x="389" y="213"/>
                    <a:pt x="354" y="239"/>
                    <a:pt x="327" y="186"/>
                  </a:cubicBezTo>
                  <a:close/>
                  <a:moveTo>
                    <a:pt x="238" y="391"/>
                  </a:moveTo>
                  <a:lnTo>
                    <a:pt x="238" y="391"/>
                  </a:lnTo>
                  <a:cubicBezTo>
                    <a:pt x="141" y="426"/>
                    <a:pt x="61" y="399"/>
                    <a:pt x="53" y="391"/>
                  </a:cubicBezTo>
                  <a:cubicBezTo>
                    <a:pt x="53" y="382"/>
                    <a:pt x="88" y="319"/>
                    <a:pt x="194" y="284"/>
                  </a:cubicBezTo>
                  <a:cubicBezTo>
                    <a:pt x="310" y="239"/>
                    <a:pt x="372" y="257"/>
                    <a:pt x="372" y="275"/>
                  </a:cubicBezTo>
                  <a:cubicBezTo>
                    <a:pt x="380" y="284"/>
                    <a:pt x="336" y="354"/>
                    <a:pt x="238" y="391"/>
                  </a:cubicBezTo>
                  <a:close/>
                  <a:moveTo>
                    <a:pt x="203" y="301"/>
                  </a:moveTo>
                  <a:lnTo>
                    <a:pt x="203" y="301"/>
                  </a:lnTo>
                  <a:cubicBezTo>
                    <a:pt x="150" y="319"/>
                    <a:pt x="123" y="337"/>
                    <a:pt x="97" y="363"/>
                  </a:cubicBezTo>
                  <a:cubicBezTo>
                    <a:pt x="114" y="373"/>
                    <a:pt x="141" y="382"/>
                    <a:pt x="167" y="363"/>
                  </a:cubicBezTo>
                  <a:cubicBezTo>
                    <a:pt x="212" y="354"/>
                    <a:pt x="230" y="319"/>
                    <a:pt x="221" y="293"/>
                  </a:cubicBezTo>
                  <a:lnTo>
                    <a:pt x="221" y="293"/>
                  </a:lnTo>
                  <a:cubicBezTo>
                    <a:pt x="221" y="293"/>
                    <a:pt x="212" y="301"/>
                    <a:pt x="203" y="3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30886" y="3023478"/>
            <a:ext cx="1646400" cy="787119"/>
            <a:chOff x="1643076" y="3100948"/>
            <a:chExt cx="1646400" cy="787119"/>
          </a:xfrm>
        </p:grpSpPr>
        <p:grpSp>
          <p:nvGrpSpPr>
            <p:cNvPr id="22" name="Group 16"/>
            <p:cNvGrpSpPr/>
            <p:nvPr/>
          </p:nvGrpSpPr>
          <p:grpSpPr>
            <a:xfrm>
              <a:off x="1643076" y="3100948"/>
              <a:ext cx="1646400" cy="787119"/>
              <a:chOff x="3689350" y="3486150"/>
              <a:chExt cx="1955800" cy="935038"/>
            </a:xfrm>
          </p:grpSpPr>
          <p:sp>
            <p:nvSpPr>
              <p:cNvPr id="37" name="Freeform: Shape 13"/>
              <p:cNvSpPr/>
              <p:nvPr/>
            </p:nvSpPr>
            <p:spPr bwMode="auto">
              <a:xfrm>
                <a:off x="3689350" y="3486150"/>
                <a:ext cx="1863725" cy="365125"/>
              </a:xfrm>
              <a:custGeom>
                <a:avLst/>
                <a:gdLst>
                  <a:gd name="T0" fmla="*/ 1174 w 1174"/>
                  <a:gd name="T1" fmla="*/ 37 h 230"/>
                  <a:gd name="T2" fmla="*/ 114 w 1174"/>
                  <a:gd name="T3" fmla="*/ 230 h 230"/>
                  <a:gd name="T4" fmla="*/ 0 w 1174"/>
                  <a:gd name="T5" fmla="*/ 171 h 230"/>
                  <a:gd name="T6" fmla="*/ 993 w 1174"/>
                  <a:gd name="T7" fmla="*/ 0 h 230"/>
                  <a:gd name="T8" fmla="*/ 1174 w 1174"/>
                  <a:gd name="T9" fmla="*/ 37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4" h="230">
                    <a:moveTo>
                      <a:pt x="1174" y="37"/>
                    </a:moveTo>
                    <a:lnTo>
                      <a:pt x="114" y="230"/>
                    </a:lnTo>
                    <a:lnTo>
                      <a:pt x="0" y="171"/>
                    </a:lnTo>
                    <a:lnTo>
                      <a:pt x="993" y="0"/>
                    </a:lnTo>
                    <a:lnTo>
                      <a:pt x="1174" y="37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Freeform: Shape 14"/>
              <p:cNvSpPr/>
              <p:nvPr/>
            </p:nvSpPr>
            <p:spPr bwMode="auto">
              <a:xfrm>
                <a:off x="3870325" y="3544888"/>
                <a:ext cx="1774825" cy="876300"/>
              </a:xfrm>
              <a:custGeom>
                <a:avLst/>
                <a:gdLst>
                  <a:gd name="T0" fmla="*/ 0 w 1118"/>
                  <a:gd name="T1" fmla="*/ 193 h 552"/>
                  <a:gd name="T2" fmla="*/ 52 w 1118"/>
                  <a:gd name="T3" fmla="*/ 552 h 552"/>
                  <a:gd name="T4" fmla="*/ 1118 w 1118"/>
                  <a:gd name="T5" fmla="*/ 313 h 552"/>
                  <a:gd name="T6" fmla="*/ 1060 w 1118"/>
                  <a:gd name="T7" fmla="*/ 0 h 552"/>
                  <a:gd name="T8" fmla="*/ 0 w 1118"/>
                  <a:gd name="T9" fmla="*/ 193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8" h="552">
                    <a:moveTo>
                      <a:pt x="0" y="193"/>
                    </a:moveTo>
                    <a:lnTo>
                      <a:pt x="52" y="552"/>
                    </a:lnTo>
                    <a:lnTo>
                      <a:pt x="1118" y="313"/>
                    </a:lnTo>
                    <a:lnTo>
                      <a:pt x="1060" y="0"/>
                    </a:lnTo>
                    <a:lnTo>
                      <a:pt x="0" y="193"/>
                    </a:ln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15"/>
              <p:cNvSpPr/>
              <p:nvPr/>
            </p:nvSpPr>
            <p:spPr bwMode="auto">
              <a:xfrm>
                <a:off x="3689350" y="3757613"/>
                <a:ext cx="263525" cy="663575"/>
              </a:xfrm>
              <a:custGeom>
                <a:avLst/>
                <a:gdLst>
                  <a:gd name="T0" fmla="*/ 0 w 166"/>
                  <a:gd name="T1" fmla="*/ 0 h 418"/>
                  <a:gd name="T2" fmla="*/ 114 w 166"/>
                  <a:gd name="T3" fmla="*/ 59 h 418"/>
                  <a:gd name="T4" fmla="*/ 166 w 166"/>
                  <a:gd name="T5" fmla="*/ 418 h 418"/>
                  <a:gd name="T6" fmla="*/ 50 w 166"/>
                  <a:gd name="T7" fmla="*/ 311 h 418"/>
                  <a:gd name="T8" fmla="*/ 0 w 166"/>
                  <a:gd name="T9" fmla="*/ 0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418">
                    <a:moveTo>
                      <a:pt x="0" y="0"/>
                    </a:moveTo>
                    <a:lnTo>
                      <a:pt x="114" y="59"/>
                    </a:lnTo>
                    <a:lnTo>
                      <a:pt x="166" y="418"/>
                    </a:lnTo>
                    <a:lnTo>
                      <a:pt x="50" y="3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8" name="Oval 35"/>
            <p:cNvSpPr/>
            <p:nvPr/>
          </p:nvSpPr>
          <p:spPr>
            <a:xfrm>
              <a:off x="1969929" y="3459610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32" name="Freeform: Shape 39"/>
            <p:cNvSpPr/>
            <p:nvPr/>
          </p:nvSpPr>
          <p:spPr bwMode="auto">
            <a:xfrm>
              <a:off x="2881491" y="3277710"/>
              <a:ext cx="259114" cy="229506"/>
            </a:xfrm>
            <a:custGeom>
              <a:avLst/>
              <a:gdLst>
                <a:gd name="T0" fmla="*/ 451 w 461"/>
                <a:gd name="T1" fmla="*/ 213 h 409"/>
                <a:gd name="T2" fmla="*/ 451 w 461"/>
                <a:gd name="T3" fmla="*/ 213 h 409"/>
                <a:gd name="T4" fmla="*/ 247 w 461"/>
                <a:gd name="T5" fmla="*/ 17 h 409"/>
                <a:gd name="T6" fmla="*/ 212 w 461"/>
                <a:gd name="T7" fmla="*/ 17 h 409"/>
                <a:gd name="T8" fmla="*/ 9 w 461"/>
                <a:gd name="T9" fmla="*/ 213 h 409"/>
                <a:gd name="T10" fmla="*/ 18 w 461"/>
                <a:gd name="T11" fmla="*/ 230 h 409"/>
                <a:gd name="T12" fmla="*/ 62 w 461"/>
                <a:gd name="T13" fmla="*/ 230 h 409"/>
                <a:gd name="T14" fmla="*/ 62 w 461"/>
                <a:gd name="T15" fmla="*/ 390 h 409"/>
                <a:gd name="T16" fmla="*/ 79 w 461"/>
                <a:gd name="T17" fmla="*/ 408 h 409"/>
                <a:gd name="T18" fmla="*/ 177 w 461"/>
                <a:gd name="T19" fmla="*/ 408 h 409"/>
                <a:gd name="T20" fmla="*/ 177 w 461"/>
                <a:gd name="T21" fmla="*/ 248 h 409"/>
                <a:gd name="T22" fmla="*/ 283 w 461"/>
                <a:gd name="T23" fmla="*/ 248 h 409"/>
                <a:gd name="T24" fmla="*/ 283 w 461"/>
                <a:gd name="T25" fmla="*/ 408 h 409"/>
                <a:gd name="T26" fmla="*/ 381 w 461"/>
                <a:gd name="T27" fmla="*/ 408 h 409"/>
                <a:gd name="T28" fmla="*/ 398 w 461"/>
                <a:gd name="T29" fmla="*/ 390 h 409"/>
                <a:gd name="T30" fmla="*/ 398 w 461"/>
                <a:gd name="T31" fmla="*/ 230 h 409"/>
                <a:gd name="T32" fmla="*/ 443 w 461"/>
                <a:gd name="T33" fmla="*/ 230 h 409"/>
                <a:gd name="T34" fmla="*/ 451 w 461"/>
                <a:gd name="T35" fmla="*/ 213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1" h="409">
                  <a:moveTo>
                    <a:pt x="451" y="213"/>
                  </a:moveTo>
                  <a:lnTo>
                    <a:pt x="451" y="213"/>
                  </a:lnTo>
                  <a:cubicBezTo>
                    <a:pt x="247" y="17"/>
                    <a:pt x="247" y="17"/>
                    <a:pt x="247" y="17"/>
                  </a:cubicBezTo>
                  <a:cubicBezTo>
                    <a:pt x="238" y="0"/>
                    <a:pt x="221" y="0"/>
                    <a:pt x="212" y="17"/>
                  </a:cubicBezTo>
                  <a:cubicBezTo>
                    <a:pt x="9" y="213"/>
                    <a:pt x="9" y="213"/>
                    <a:pt x="9" y="213"/>
                  </a:cubicBezTo>
                  <a:cubicBezTo>
                    <a:pt x="0" y="221"/>
                    <a:pt x="9" y="230"/>
                    <a:pt x="18" y="230"/>
                  </a:cubicBezTo>
                  <a:cubicBezTo>
                    <a:pt x="62" y="230"/>
                    <a:pt x="62" y="230"/>
                    <a:pt x="62" y="230"/>
                  </a:cubicBezTo>
                  <a:cubicBezTo>
                    <a:pt x="62" y="390"/>
                    <a:pt x="62" y="390"/>
                    <a:pt x="62" y="390"/>
                  </a:cubicBezTo>
                  <a:cubicBezTo>
                    <a:pt x="62" y="399"/>
                    <a:pt x="62" y="408"/>
                    <a:pt x="79" y="408"/>
                  </a:cubicBezTo>
                  <a:cubicBezTo>
                    <a:pt x="177" y="408"/>
                    <a:pt x="177" y="408"/>
                    <a:pt x="177" y="408"/>
                  </a:cubicBezTo>
                  <a:cubicBezTo>
                    <a:pt x="177" y="248"/>
                    <a:pt x="177" y="248"/>
                    <a:pt x="177" y="248"/>
                  </a:cubicBezTo>
                  <a:cubicBezTo>
                    <a:pt x="283" y="248"/>
                    <a:pt x="283" y="248"/>
                    <a:pt x="283" y="248"/>
                  </a:cubicBezTo>
                  <a:cubicBezTo>
                    <a:pt x="283" y="408"/>
                    <a:pt x="283" y="408"/>
                    <a:pt x="283" y="408"/>
                  </a:cubicBezTo>
                  <a:cubicBezTo>
                    <a:pt x="381" y="408"/>
                    <a:pt x="381" y="408"/>
                    <a:pt x="381" y="408"/>
                  </a:cubicBezTo>
                  <a:cubicBezTo>
                    <a:pt x="398" y="408"/>
                    <a:pt x="398" y="399"/>
                    <a:pt x="398" y="390"/>
                  </a:cubicBezTo>
                  <a:cubicBezTo>
                    <a:pt x="398" y="230"/>
                    <a:pt x="398" y="230"/>
                    <a:pt x="398" y="230"/>
                  </a:cubicBezTo>
                  <a:cubicBezTo>
                    <a:pt x="443" y="230"/>
                    <a:pt x="443" y="230"/>
                    <a:pt x="443" y="230"/>
                  </a:cubicBezTo>
                  <a:cubicBezTo>
                    <a:pt x="451" y="230"/>
                    <a:pt x="460" y="221"/>
                    <a:pt x="451" y="21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9" name="Title 1"/>
          <p:cNvSpPr txBox="1"/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GB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数据库表的结构</a:t>
            </a:r>
          </a:p>
        </p:txBody>
      </p:sp>
      <p:pic>
        <p:nvPicPr>
          <p:cNvPr id="2" name="图片 -2147482593" descr="表一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8755" y="606743"/>
            <a:ext cx="5614670" cy="1247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-2147482592" descr="表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1295" y="2118995"/>
            <a:ext cx="5613400" cy="14084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-214748259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7485" y="3810318"/>
            <a:ext cx="5615940" cy="10560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4371340" y="1824355"/>
            <a:ext cx="22898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t_category（电影类别表）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584065" y="3564890"/>
            <a:ext cx="15074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t_goods（电影表）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57980" y="4866640"/>
            <a:ext cx="29571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t_goodsdetail（电影的介绍表）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638107" y="1312584"/>
            <a:ext cx="1583591" cy="910064"/>
            <a:chOff x="1455987" y="1255434"/>
            <a:chExt cx="1583591" cy="910064"/>
          </a:xfrm>
        </p:grpSpPr>
        <p:grpSp>
          <p:nvGrpSpPr>
            <p:cNvPr id="21" name="Group 19"/>
            <p:cNvGrpSpPr/>
            <p:nvPr/>
          </p:nvGrpSpPr>
          <p:grpSpPr>
            <a:xfrm>
              <a:off x="1455987" y="1255434"/>
              <a:ext cx="1583591" cy="910064"/>
              <a:chOff x="3467100" y="1293813"/>
              <a:chExt cx="1881188" cy="1081087"/>
            </a:xfrm>
          </p:grpSpPr>
          <p:sp>
            <p:nvSpPr>
              <p:cNvPr id="40" name="Freeform: Shape 6"/>
              <p:cNvSpPr/>
              <p:nvPr/>
            </p:nvSpPr>
            <p:spPr bwMode="auto">
              <a:xfrm>
                <a:off x="3467100" y="2106613"/>
                <a:ext cx="1881188" cy="268287"/>
              </a:xfrm>
              <a:custGeom>
                <a:avLst/>
                <a:gdLst>
                  <a:gd name="T0" fmla="*/ 0 w 1185"/>
                  <a:gd name="T1" fmla="*/ 77 h 169"/>
                  <a:gd name="T2" fmla="*/ 203 w 1185"/>
                  <a:gd name="T3" fmla="*/ 0 h 169"/>
                  <a:gd name="T4" fmla="*/ 1185 w 1185"/>
                  <a:gd name="T5" fmla="*/ 120 h 169"/>
                  <a:gd name="T6" fmla="*/ 1004 w 1185"/>
                  <a:gd name="T7" fmla="*/ 169 h 169"/>
                  <a:gd name="T8" fmla="*/ 0 w 1185"/>
                  <a:gd name="T9" fmla="*/ 77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5" h="169">
                    <a:moveTo>
                      <a:pt x="0" y="77"/>
                    </a:moveTo>
                    <a:lnTo>
                      <a:pt x="203" y="0"/>
                    </a:lnTo>
                    <a:lnTo>
                      <a:pt x="1185" y="120"/>
                    </a:lnTo>
                    <a:lnTo>
                      <a:pt x="1004" y="169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7"/>
              <p:cNvSpPr/>
              <p:nvPr/>
            </p:nvSpPr>
            <p:spPr bwMode="auto">
              <a:xfrm>
                <a:off x="3467100" y="1293813"/>
                <a:ext cx="322263" cy="935037"/>
              </a:xfrm>
              <a:custGeom>
                <a:avLst/>
                <a:gdLst>
                  <a:gd name="T0" fmla="*/ 203 w 203"/>
                  <a:gd name="T1" fmla="*/ 512 h 589"/>
                  <a:gd name="T2" fmla="*/ 203 w 203"/>
                  <a:gd name="T3" fmla="*/ 0 h 589"/>
                  <a:gd name="T4" fmla="*/ 0 w 203"/>
                  <a:gd name="T5" fmla="*/ 273 h 589"/>
                  <a:gd name="T6" fmla="*/ 0 w 203"/>
                  <a:gd name="T7" fmla="*/ 589 h 589"/>
                  <a:gd name="T8" fmla="*/ 203 w 203"/>
                  <a:gd name="T9" fmla="*/ 512 h 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589">
                    <a:moveTo>
                      <a:pt x="203" y="512"/>
                    </a:moveTo>
                    <a:lnTo>
                      <a:pt x="203" y="0"/>
                    </a:lnTo>
                    <a:lnTo>
                      <a:pt x="0" y="273"/>
                    </a:lnTo>
                    <a:lnTo>
                      <a:pt x="0" y="589"/>
                    </a:lnTo>
                    <a:lnTo>
                      <a:pt x="203" y="512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Freeform: Shape 8"/>
              <p:cNvSpPr/>
              <p:nvPr/>
            </p:nvSpPr>
            <p:spPr bwMode="auto">
              <a:xfrm>
                <a:off x="3789363" y="1293813"/>
                <a:ext cx="1558925" cy="1003300"/>
              </a:xfrm>
              <a:custGeom>
                <a:avLst/>
                <a:gdLst>
                  <a:gd name="T0" fmla="*/ 0 w 982"/>
                  <a:gd name="T1" fmla="*/ 0 h 632"/>
                  <a:gd name="T2" fmla="*/ 982 w 982"/>
                  <a:gd name="T3" fmla="*/ 344 h 632"/>
                  <a:gd name="T4" fmla="*/ 982 w 982"/>
                  <a:gd name="T5" fmla="*/ 632 h 632"/>
                  <a:gd name="T6" fmla="*/ 0 w 982"/>
                  <a:gd name="T7" fmla="*/ 512 h 632"/>
                  <a:gd name="T8" fmla="*/ 0 w 982"/>
                  <a:gd name="T9" fmla="*/ 0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632">
                    <a:moveTo>
                      <a:pt x="0" y="0"/>
                    </a:moveTo>
                    <a:lnTo>
                      <a:pt x="982" y="344"/>
                    </a:lnTo>
                    <a:lnTo>
                      <a:pt x="982" y="632"/>
                    </a:lnTo>
                    <a:lnTo>
                      <a:pt x="0" y="512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Oval 32"/>
            <p:cNvSpPr/>
            <p:nvPr/>
          </p:nvSpPr>
          <p:spPr>
            <a:xfrm>
              <a:off x="2649870" y="1676366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29" name="Freeform: Shape 36"/>
            <p:cNvSpPr/>
            <p:nvPr/>
          </p:nvSpPr>
          <p:spPr bwMode="auto">
            <a:xfrm>
              <a:off x="1859277" y="1528371"/>
              <a:ext cx="269003" cy="269074"/>
            </a:xfrm>
            <a:custGeom>
              <a:avLst/>
              <a:gdLst>
                <a:gd name="T0" fmla="*/ 239 w 480"/>
                <a:gd name="T1" fmla="*/ 0 h 480"/>
                <a:gd name="T2" fmla="*/ 239 w 480"/>
                <a:gd name="T3" fmla="*/ 0 h 480"/>
                <a:gd name="T4" fmla="*/ 0 w 480"/>
                <a:gd name="T5" fmla="*/ 248 h 480"/>
                <a:gd name="T6" fmla="*/ 239 w 480"/>
                <a:gd name="T7" fmla="*/ 479 h 480"/>
                <a:gd name="T8" fmla="*/ 479 w 480"/>
                <a:gd name="T9" fmla="*/ 240 h 480"/>
                <a:gd name="T10" fmla="*/ 239 w 480"/>
                <a:gd name="T11" fmla="*/ 0 h 480"/>
                <a:gd name="T12" fmla="*/ 239 w 480"/>
                <a:gd name="T13" fmla="*/ 426 h 480"/>
                <a:gd name="T14" fmla="*/ 239 w 480"/>
                <a:gd name="T15" fmla="*/ 426 h 480"/>
                <a:gd name="T16" fmla="*/ 53 w 480"/>
                <a:gd name="T17" fmla="*/ 248 h 480"/>
                <a:gd name="T18" fmla="*/ 239 w 480"/>
                <a:gd name="T19" fmla="*/ 53 h 480"/>
                <a:gd name="T20" fmla="*/ 426 w 480"/>
                <a:gd name="T21" fmla="*/ 240 h 480"/>
                <a:gd name="T22" fmla="*/ 239 w 480"/>
                <a:gd name="T23" fmla="*/ 426 h 480"/>
                <a:gd name="T24" fmla="*/ 123 w 480"/>
                <a:gd name="T25" fmla="*/ 354 h 480"/>
                <a:gd name="T26" fmla="*/ 123 w 480"/>
                <a:gd name="T27" fmla="*/ 354 h 480"/>
                <a:gd name="T28" fmla="*/ 283 w 480"/>
                <a:gd name="T29" fmla="*/ 293 h 480"/>
                <a:gd name="T30" fmla="*/ 354 w 480"/>
                <a:gd name="T31" fmla="*/ 124 h 480"/>
                <a:gd name="T32" fmla="*/ 186 w 480"/>
                <a:gd name="T33" fmla="*/ 195 h 480"/>
                <a:gd name="T34" fmla="*/ 123 w 480"/>
                <a:gd name="T35" fmla="*/ 354 h 480"/>
                <a:gd name="T36" fmla="*/ 213 w 480"/>
                <a:gd name="T37" fmla="*/ 213 h 480"/>
                <a:gd name="T38" fmla="*/ 213 w 480"/>
                <a:gd name="T39" fmla="*/ 213 h 480"/>
                <a:gd name="T40" fmla="*/ 310 w 480"/>
                <a:gd name="T41" fmla="*/ 169 h 480"/>
                <a:gd name="T42" fmla="*/ 266 w 480"/>
                <a:gd name="T43" fmla="*/ 266 h 480"/>
                <a:gd name="T44" fmla="*/ 213 w 480"/>
                <a:gd name="T45" fmla="*/ 266 h 480"/>
                <a:gd name="T46" fmla="*/ 213 w 480"/>
                <a:gd name="T47" fmla="*/ 213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0" h="480">
                  <a:moveTo>
                    <a:pt x="239" y="0"/>
                  </a:moveTo>
                  <a:lnTo>
                    <a:pt x="239" y="0"/>
                  </a:lnTo>
                  <a:cubicBezTo>
                    <a:pt x="107" y="9"/>
                    <a:pt x="0" y="115"/>
                    <a:pt x="0" y="248"/>
                  </a:cubicBezTo>
                  <a:cubicBezTo>
                    <a:pt x="0" y="372"/>
                    <a:pt x="107" y="479"/>
                    <a:pt x="239" y="479"/>
                  </a:cubicBezTo>
                  <a:cubicBezTo>
                    <a:pt x="372" y="479"/>
                    <a:pt x="479" y="372"/>
                    <a:pt x="479" y="240"/>
                  </a:cubicBezTo>
                  <a:cubicBezTo>
                    <a:pt x="479" y="107"/>
                    <a:pt x="363" y="0"/>
                    <a:pt x="239" y="0"/>
                  </a:cubicBezTo>
                  <a:close/>
                  <a:moveTo>
                    <a:pt x="239" y="426"/>
                  </a:moveTo>
                  <a:lnTo>
                    <a:pt x="239" y="426"/>
                  </a:lnTo>
                  <a:cubicBezTo>
                    <a:pt x="142" y="434"/>
                    <a:pt x="53" y="346"/>
                    <a:pt x="53" y="248"/>
                  </a:cubicBezTo>
                  <a:cubicBezTo>
                    <a:pt x="53" y="142"/>
                    <a:pt x="133" y="53"/>
                    <a:pt x="239" y="53"/>
                  </a:cubicBezTo>
                  <a:cubicBezTo>
                    <a:pt x="336" y="53"/>
                    <a:pt x="426" y="133"/>
                    <a:pt x="426" y="240"/>
                  </a:cubicBezTo>
                  <a:cubicBezTo>
                    <a:pt x="426" y="346"/>
                    <a:pt x="345" y="426"/>
                    <a:pt x="239" y="426"/>
                  </a:cubicBezTo>
                  <a:close/>
                  <a:moveTo>
                    <a:pt x="123" y="354"/>
                  </a:moveTo>
                  <a:lnTo>
                    <a:pt x="123" y="354"/>
                  </a:lnTo>
                  <a:cubicBezTo>
                    <a:pt x="123" y="354"/>
                    <a:pt x="239" y="337"/>
                    <a:pt x="283" y="293"/>
                  </a:cubicBezTo>
                  <a:cubicBezTo>
                    <a:pt x="336" y="240"/>
                    <a:pt x="354" y="124"/>
                    <a:pt x="354" y="124"/>
                  </a:cubicBezTo>
                  <a:cubicBezTo>
                    <a:pt x="354" y="124"/>
                    <a:pt x="239" y="142"/>
                    <a:pt x="186" y="195"/>
                  </a:cubicBezTo>
                  <a:cubicBezTo>
                    <a:pt x="142" y="240"/>
                    <a:pt x="123" y="354"/>
                    <a:pt x="123" y="354"/>
                  </a:cubicBezTo>
                  <a:close/>
                  <a:moveTo>
                    <a:pt x="213" y="213"/>
                  </a:moveTo>
                  <a:lnTo>
                    <a:pt x="213" y="213"/>
                  </a:lnTo>
                  <a:cubicBezTo>
                    <a:pt x="239" y="195"/>
                    <a:pt x="274" y="178"/>
                    <a:pt x="310" y="169"/>
                  </a:cubicBezTo>
                  <a:cubicBezTo>
                    <a:pt x="301" y="204"/>
                    <a:pt x="283" y="248"/>
                    <a:pt x="266" y="266"/>
                  </a:cubicBezTo>
                  <a:cubicBezTo>
                    <a:pt x="248" y="275"/>
                    <a:pt x="230" y="275"/>
                    <a:pt x="213" y="266"/>
                  </a:cubicBezTo>
                  <a:cubicBezTo>
                    <a:pt x="204" y="248"/>
                    <a:pt x="204" y="231"/>
                    <a:pt x="213" y="2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70875" y="2008136"/>
            <a:ext cx="1706538" cy="831218"/>
            <a:chOff x="1611005" y="1924951"/>
            <a:chExt cx="1706538" cy="831218"/>
          </a:xfrm>
        </p:grpSpPr>
        <p:grpSp>
          <p:nvGrpSpPr>
            <p:cNvPr id="23" name="Group 18"/>
            <p:cNvGrpSpPr/>
            <p:nvPr/>
          </p:nvGrpSpPr>
          <p:grpSpPr>
            <a:xfrm>
              <a:off x="1611005" y="1924951"/>
              <a:ext cx="1706538" cy="831218"/>
              <a:chOff x="3651250" y="2089150"/>
              <a:chExt cx="2027238" cy="987425"/>
            </a:xfrm>
          </p:grpSpPr>
          <p:sp>
            <p:nvSpPr>
              <p:cNvPr id="35" name="Freeform: Shape 9"/>
              <p:cNvSpPr/>
              <p:nvPr/>
            </p:nvSpPr>
            <p:spPr bwMode="auto">
              <a:xfrm>
                <a:off x="3651250" y="2089150"/>
                <a:ext cx="2027238" cy="862012"/>
              </a:xfrm>
              <a:custGeom>
                <a:avLst/>
                <a:gdLst>
                  <a:gd name="T0" fmla="*/ 1216 w 1277"/>
                  <a:gd name="T1" fmla="*/ 0 h 543"/>
                  <a:gd name="T2" fmla="*/ 0 w 1277"/>
                  <a:gd name="T3" fmla="*/ 194 h 543"/>
                  <a:gd name="T4" fmla="*/ 52 w 1277"/>
                  <a:gd name="T5" fmla="*/ 543 h 543"/>
                  <a:gd name="T6" fmla="*/ 1277 w 1277"/>
                  <a:gd name="T7" fmla="*/ 342 h 543"/>
                  <a:gd name="T8" fmla="*/ 1216 w 1277"/>
                  <a:gd name="T9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7" h="543">
                    <a:moveTo>
                      <a:pt x="1216" y="0"/>
                    </a:moveTo>
                    <a:lnTo>
                      <a:pt x="0" y="194"/>
                    </a:lnTo>
                    <a:lnTo>
                      <a:pt x="52" y="543"/>
                    </a:lnTo>
                    <a:lnTo>
                      <a:pt x="1277" y="342"/>
                    </a:lnTo>
                    <a:lnTo>
                      <a:pt x="1216" y="0"/>
                    </a:lnTo>
                    <a:close/>
                  </a:path>
                </a:pathLst>
              </a:cu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Freeform: Shape 10"/>
              <p:cNvSpPr/>
              <p:nvPr/>
            </p:nvSpPr>
            <p:spPr bwMode="auto">
              <a:xfrm>
                <a:off x="3733800" y="2632075"/>
                <a:ext cx="1944688" cy="444500"/>
              </a:xfrm>
              <a:custGeom>
                <a:avLst/>
                <a:gdLst>
                  <a:gd name="T0" fmla="*/ 1225 w 1225"/>
                  <a:gd name="T1" fmla="*/ 0 h 280"/>
                  <a:gd name="T2" fmla="*/ 0 w 1225"/>
                  <a:gd name="T3" fmla="*/ 201 h 280"/>
                  <a:gd name="T4" fmla="*/ 118 w 1225"/>
                  <a:gd name="T5" fmla="*/ 280 h 280"/>
                  <a:gd name="T6" fmla="*/ 1026 w 1225"/>
                  <a:gd name="T7" fmla="*/ 99 h 280"/>
                  <a:gd name="T8" fmla="*/ 1225 w 1225"/>
                  <a:gd name="T9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5" h="280">
                    <a:moveTo>
                      <a:pt x="1225" y="0"/>
                    </a:moveTo>
                    <a:lnTo>
                      <a:pt x="0" y="201"/>
                    </a:lnTo>
                    <a:lnTo>
                      <a:pt x="118" y="280"/>
                    </a:lnTo>
                    <a:lnTo>
                      <a:pt x="1026" y="99"/>
                    </a:lnTo>
                    <a:lnTo>
                      <a:pt x="1225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790321" y="2093156"/>
              <a:ext cx="1325948" cy="399126"/>
              <a:chOff x="1790321" y="2093156"/>
              <a:chExt cx="1325948" cy="399126"/>
            </a:xfrm>
          </p:grpSpPr>
          <p:sp>
            <p:nvSpPr>
              <p:cNvPr id="26" name="Oval 33"/>
              <p:cNvSpPr/>
              <p:nvPr/>
            </p:nvSpPr>
            <p:spPr>
              <a:xfrm>
                <a:off x="1790321" y="2221602"/>
                <a:ext cx="270680" cy="2706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 fontScale="55000" lnSpcReduction="20000"/>
              </a:bodyPr>
              <a:lstStyle/>
              <a:p>
                <a:pPr algn="ctr"/>
                <a:endParaRPr lang="ar-SA" sz="1400" b="1"/>
              </a:p>
            </p:txBody>
          </p:sp>
          <p:sp>
            <p:nvSpPr>
              <p:cNvPr id="30" name="Freeform: Shape 37"/>
              <p:cNvSpPr/>
              <p:nvPr/>
            </p:nvSpPr>
            <p:spPr bwMode="auto">
              <a:xfrm>
                <a:off x="2880891" y="2093156"/>
                <a:ext cx="235378" cy="233459"/>
              </a:xfrm>
              <a:custGeom>
                <a:avLst/>
                <a:gdLst>
                  <a:gd name="T0" fmla="*/ 381 w 417"/>
                  <a:gd name="T1" fmla="*/ 203 h 417"/>
                  <a:gd name="T2" fmla="*/ 381 w 417"/>
                  <a:gd name="T3" fmla="*/ 203 h 417"/>
                  <a:gd name="T4" fmla="*/ 416 w 417"/>
                  <a:gd name="T5" fmla="*/ 141 h 417"/>
                  <a:gd name="T6" fmla="*/ 408 w 417"/>
                  <a:gd name="T7" fmla="*/ 106 h 417"/>
                  <a:gd name="T8" fmla="*/ 337 w 417"/>
                  <a:gd name="T9" fmla="*/ 79 h 417"/>
                  <a:gd name="T10" fmla="*/ 319 w 417"/>
                  <a:gd name="T11" fmla="*/ 17 h 417"/>
                  <a:gd name="T12" fmla="*/ 275 w 417"/>
                  <a:gd name="T13" fmla="*/ 0 h 417"/>
                  <a:gd name="T14" fmla="*/ 213 w 417"/>
                  <a:gd name="T15" fmla="*/ 35 h 417"/>
                  <a:gd name="T16" fmla="*/ 151 w 417"/>
                  <a:gd name="T17" fmla="*/ 0 h 417"/>
                  <a:gd name="T18" fmla="*/ 107 w 417"/>
                  <a:gd name="T19" fmla="*/ 17 h 417"/>
                  <a:gd name="T20" fmla="*/ 89 w 417"/>
                  <a:gd name="T21" fmla="*/ 79 h 417"/>
                  <a:gd name="T22" fmla="*/ 18 w 417"/>
                  <a:gd name="T23" fmla="*/ 106 h 417"/>
                  <a:gd name="T24" fmla="*/ 0 w 417"/>
                  <a:gd name="T25" fmla="*/ 141 h 417"/>
                  <a:gd name="T26" fmla="*/ 44 w 417"/>
                  <a:gd name="T27" fmla="*/ 203 h 417"/>
                  <a:gd name="T28" fmla="*/ 0 w 417"/>
                  <a:gd name="T29" fmla="*/ 275 h 417"/>
                  <a:gd name="T30" fmla="*/ 18 w 417"/>
                  <a:gd name="T31" fmla="*/ 310 h 417"/>
                  <a:gd name="T32" fmla="*/ 89 w 417"/>
                  <a:gd name="T33" fmla="*/ 328 h 417"/>
                  <a:gd name="T34" fmla="*/ 107 w 417"/>
                  <a:gd name="T35" fmla="*/ 398 h 417"/>
                  <a:gd name="T36" fmla="*/ 151 w 417"/>
                  <a:gd name="T37" fmla="*/ 416 h 417"/>
                  <a:gd name="T38" fmla="*/ 213 w 417"/>
                  <a:gd name="T39" fmla="*/ 372 h 417"/>
                  <a:gd name="T40" fmla="*/ 275 w 417"/>
                  <a:gd name="T41" fmla="*/ 416 h 417"/>
                  <a:gd name="T42" fmla="*/ 319 w 417"/>
                  <a:gd name="T43" fmla="*/ 398 h 417"/>
                  <a:gd name="T44" fmla="*/ 337 w 417"/>
                  <a:gd name="T45" fmla="*/ 328 h 417"/>
                  <a:gd name="T46" fmla="*/ 408 w 417"/>
                  <a:gd name="T47" fmla="*/ 310 h 417"/>
                  <a:gd name="T48" fmla="*/ 416 w 417"/>
                  <a:gd name="T49" fmla="*/ 265 h 417"/>
                  <a:gd name="T50" fmla="*/ 381 w 417"/>
                  <a:gd name="T51" fmla="*/ 203 h 417"/>
                  <a:gd name="T52" fmla="*/ 213 w 417"/>
                  <a:gd name="T53" fmla="*/ 292 h 417"/>
                  <a:gd name="T54" fmla="*/ 213 w 417"/>
                  <a:gd name="T55" fmla="*/ 292 h 417"/>
                  <a:gd name="T56" fmla="*/ 125 w 417"/>
                  <a:gd name="T57" fmla="*/ 203 h 417"/>
                  <a:gd name="T58" fmla="*/ 213 w 417"/>
                  <a:gd name="T59" fmla="*/ 115 h 417"/>
                  <a:gd name="T60" fmla="*/ 301 w 417"/>
                  <a:gd name="T61" fmla="*/ 203 h 417"/>
                  <a:gd name="T62" fmla="*/ 213 w 417"/>
                  <a:gd name="T63" fmla="*/ 292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17" h="417">
                    <a:moveTo>
                      <a:pt x="381" y="203"/>
                    </a:moveTo>
                    <a:lnTo>
                      <a:pt x="381" y="203"/>
                    </a:lnTo>
                    <a:cubicBezTo>
                      <a:pt x="381" y="177"/>
                      <a:pt x="399" y="159"/>
                      <a:pt x="416" y="141"/>
                    </a:cubicBezTo>
                    <a:cubicBezTo>
                      <a:pt x="416" y="132"/>
                      <a:pt x="408" y="115"/>
                      <a:pt x="408" y="106"/>
                    </a:cubicBezTo>
                    <a:cubicBezTo>
                      <a:pt x="372" y="115"/>
                      <a:pt x="354" y="97"/>
                      <a:pt x="337" y="79"/>
                    </a:cubicBezTo>
                    <a:cubicBezTo>
                      <a:pt x="319" y="62"/>
                      <a:pt x="310" y="44"/>
                      <a:pt x="319" y="17"/>
                    </a:cubicBezTo>
                    <a:cubicBezTo>
                      <a:pt x="310" y="9"/>
                      <a:pt x="293" y="0"/>
                      <a:pt x="275" y="0"/>
                    </a:cubicBezTo>
                    <a:cubicBezTo>
                      <a:pt x="266" y="17"/>
                      <a:pt x="240" y="35"/>
                      <a:pt x="213" y="35"/>
                    </a:cubicBezTo>
                    <a:cubicBezTo>
                      <a:pt x="187" y="35"/>
                      <a:pt x="160" y="17"/>
                      <a:pt x="151" y="0"/>
                    </a:cubicBezTo>
                    <a:cubicBezTo>
                      <a:pt x="133" y="0"/>
                      <a:pt x="116" y="9"/>
                      <a:pt x="107" y="17"/>
                    </a:cubicBezTo>
                    <a:cubicBezTo>
                      <a:pt x="116" y="44"/>
                      <a:pt x="107" y="62"/>
                      <a:pt x="89" y="79"/>
                    </a:cubicBezTo>
                    <a:cubicBezTo>
                      <a:pt x="72" y="97"/>
                      <a:pt x="44" y="115"/>
                      <a:pt x="18" y="106"/>
                    </a:cubicBezTo>
                    <a:cubicBezTo>
                      <a:pt x="18" y="115"/>
                      <a:pt x="9" y="132"/>
                      <a:pt x="0" y="141"/>
                    </a:cubicBezTo>
                    <a:cubicBezTo>
                      <a:pt x="27" y="159"/>
                      <a:pt x="44" y="177"/>
                      <a:pt x="44" y="203"/>
                    </a:cubicBezTo>
                    <a:cubicBezTo>
                      <a:pt x="44" y="230"/>
                      <a:pt x="27" y="256"/>
                      <a:pt x="0" y="275"/>
                    </a:cubicBezTo>
                    <a:cubicBezTo>
                      <a:pt x="9" y="283"/>
                      <a:pt x="18" y="301"/>
                      <a:pt x="18" y="310"/>
                    </a:cubicBezTo>
                    <a:cubicBezTo>
                      <a:pt x="44" y="310"/>
                      <a:pt x="72" y="310"/>
                      <a:pt x="89" y="328"/>
                    </a:cubicBezTo>
                    <a:cubicBezTo>
                      <a:pt x="107" y="345"/>
                      <a:pt x="116" y="372"/>
                      <a:pt x="107" y="398"/>
                    </a:cubicBezTo>
                    <a:cubicBezTo>
                      <a:pt x="116" y="407"/>
                      <a:pt x="133" y="407"/>
                      <a:pt x="151" y="416"/>
                    </a:cubicBezTo>
                    <a:cubicBezTo>
                      <a:pt x="160" y="389"/>
                      <a:pt x="187" y="372"/>
                      <a:pt x="213" y="372"/>
                    </a:cubicBezTo>
                    <a:cubicBezTo>
                      <a:pt x="240" y="372"/>
                      <a:pt x="266" y="389"/>
                      <a:pt x="275" y="416"/>
                    </a:cubicBezTo>
                    <a:cubicBezTo>
                      <a:pt x="293" y="407"/>
                      <a:pt x="310" y="407"/>
                      <a:pt x="319" y="398"/>
                    </a:cubicBezTo>
                    <a:cubicBezTo>
                      <a:pt x="310" y="372"/>
                      <a:pt x="319" y="345"/>
                      <a:pt x="337" y="328"/>
                    </a:cubicBezTo>
                    <a:cubicBezTo>
                      <a:pt x="354" y="310"/>
                      <a:pt x="372" y="301"/>
                      <a:pt x="408" y="310"/>
                    </a:cubicBezTo>
                    <a:cubicBezTo>
                      <a:pt x="408" y="292"/>
                      <a:pt x="416" y="283"/>
                      <a:pt x="416" y="265"/>
                    </a:cubicBezTo>
                    <a:cubicBezTo>
                      <a:pt x="399" y="256"/>
                      <a:pt x="381" y="230"/>
                      <a:pt x="381" y="203"/>
                    </a:cubicBezTo>
                    <a:close/>
                    <a:moveTo>
                      <a:pt x="213" y="292"/>
                    </a:moveTo>
                    <a:lnTo>
                      <a:pt x="213" y="292"/>
                    </a:lnTo>
                    <a:cubicBezTo>
                      <a:pt x="160" y="292"/>
                      <a:pt x="125" y="256"/>
                      <a:pt x="125" y="203"/>
                    </a:cubicBezTo>
                    <a:cubicBezTo>
                      <a:pt x="125" y="159"/>
                      <a:pt x="160" y="115"/>
                      <a:pt x="213" y="115"/>
                    </a:cubicBezTo>
                    <a:cubicBezTo>
                      <a:pt x="266" y="115"/>
                      <a:pt x="301" y="159"/>
                      <a:pt x="301" y="203"/>
                    </a:cubicBezTo>
                    <a:cubicBezTo>
                      <a:pt x="301" y="256"/>
                      <a:pt x="266" y="292"/>
                      <a:pt x="213" y="2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611569" y="2575800"/>
            <a:ext cx="1662437" cy="497128"/>
            <a:chOff x="1458659" y="2653270"/>
            <a:chExt cx="1662437" cy="497128"/>
          </a:xfrm>
        </p:grpSpPr>
        <p:grpSp>
          <p:nvGrpSpPr>
            <p:cNvPr id="24" name="Group 17"/>
            <p:cNvGrpSpPr/>
            <p:nvPr/>
          </p:nvGrpSpPr>
          <p:grpSpPr>
            <a:xfrm>
              <a:off x="1458659" y="2653270"/>
              <a:ext cx="1662437" cy="497128"/>
              <a:chOff x="3470275" y="2954338"/>
              <a:chExt cx="1974851" cy="590550"/>
            </a:xfrm>
          </p:grpSpPr>
          <p:sp>
            <p:nvSpPr>
              <p:cNvPr id="33" name="Freeform: Shape 11"/>
              <p:cNvSpPr/>
              <p:nvPr/>
            </p:nvSpPr>
            <p:spPr bwMode="auto">
              <a:xfrm>
                <a:off x="3470275" y="2954338"/>
                <a:ext cx="1912938" cy="590550"/>
              </a:xfrm>
              <a:custGeom>
                <a:avLst/>
                <a:gdLst>
                  <a:gd name="T0" fmla="*/ 0 w 1205"/>
                  <a:gd name="T1" fmla="*/ 25 h 372"/>
                  <a:gd name="T2" fmla="*/ 1205 w 1205"/>
                  <a:gd name="T3" fmla="*/ 0 h 372"/>
                  <a:gd name="T4" fmla="*/ 1205 w 1205"/>
                  <a:gd name="T5" fmla="*/ 372 h 372"/>
                  <a:gd name="T6" fmla="*/ 0 w 1205"/>
                  <a:gd name="T7" fmla="*/ 350 h 372"/>
                  <a:gd name="T8" fmla="*/ 0 w 1205"/>
                  <a:gd name="T9" fmla="*/ 25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5" h="372">
                    <a:moveTo>
                      <a:pt x="0" y="25"/>
                    </a:moveTo>
                    <a:lnTo>
                      <a:pt x="1205" y="0"/>
                    </a:lnTo>
                    <a:lnTo>
                      <a:pt x="1205" y="372"/>
                    </a:lnTo>
                    <a:lnTo>
                      <a:pt x="0" y="350"/>
                    </a:lnTo>
                    <a:lnTo>
                      <a:pt x="0" y="25"/>
                    </a:lnTo>
                    <a:close/>
                  </a:path>
                </a:pathLst>
              </a:cu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Freeform: Shape 12"/>
              <p:cNvSpPr/>
              <p:nvPr/>
            </p:nvSpPr>
            <p:spPr bwMode="auto">
              <a:xfrm>
                <a:off x="5383213" y="2954338"/>
                <a:ext cx="61913" cy="590550"/>
              </a:xfrm>
              <a:custGeom>
                <a:avLst/>
                <a:gdLst>
                  <a:gd name="T0" fmla="*/ 0 w 39"/>
                  <a:gd name="T1" fmla="*/ 0 h 372"/>
                  <a:gd name="T2" fmla="*/ 39 w 39"/>
                  <a:gd name="T3" fmla="*/ 34 h 372"/>
                  <a:gd name="T4" fmla="*/ 39 w 39"/>
                  <a:gd name="T5" fmla="*/ 347 h 372"/>
                  <a:gd name="T6" fmla="*/ 0 w 39"/>
                  <a:gd name="T7" fmla="*/ 372 h 372"/>
                  <a:gd name="T8" fmla="*/ 0 w 39"/>
                  <a:gd name="T9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72">
                    <a:moveTo>
                      <a:pt x="0" y="0"/>
                    </a:moveTo>
                    <a:lnTo>
                      <a:pt x="39" y="34"/>
                    </a:lnTo>
                    <a:lnTo>
                      <a:pt x="39" y="347"/>
                    </a:lnTo>
                    <a:lnTo>
                      <a:pt x="0" y="3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7" name="Oval 34"/>
            <p:cNvSpPr/>
            <p:nvPr/>
          </p:nvSpPr>
          <p:spPr>
            <a:xfrm>
              <a:off x="2720430" y="2766839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31" name="Freeform: Shape 38"/>
            <p:cNvSpPr/>
            <p:nvPr/>
          </p:nvSpPr>
          <p:spPr bwMode="auto">
            <a:xfrm>
              <a:off x="1698039" y="2771137"/>
              <a:ext cx="239335" cy="259181"/>
            </a:xfrm>
            <a:custGeom>
              <a:avLst/>
              <a:gdLst>
                <a:gd name="T0" fmla="*/ 327 w 426"/>
                <a:gd name="T1" fmla="*/ 186 h 462"/>
                <a:gd name="T2" fmla="*/ 327 w 426"/>
                <a:gd name="T3" fmla="*/ 186 h 462"/>
                <a:gd name="T4" fmla="*/ 150 w 426"/>
                <a:gd name="T5" fmla="*/ 18 h 462"/>
                <a:gd name="T6" fmla="*/ 97 w 426"/>
                <a:gd name="T7" fmla="*/ 10 h 462"/>
                <a:gd name="T8" fmla="*/ 70 w 426"/>
                <a:gd name="T9" fmla="*/ 54 h 462"/>
                <a:gd name="T10" fmla="*/ 35 w 426"/>
                <a:gd name="T11" fmla="*/ 293 h 462"/>
                <a:gd name="T12" fmla="*/ 26 w 426"/>
                <a:gd name="T13" fmla="*/ 408 h 462"/>
                <a:gd name="T14" fmla="*/ 248 w 426"/>
                <a:gd name="T15" fmla="*/ 417 h 462"/>
                <a:gd name="T16" fmla="*/ 407 w 426"/>
                <a:gd name="T17" fmla="*/ 266 h 462"/>
                <a:gd name="T18" fmla="*/ 327 w 426"/>
                <a:gd name="T19" fmla="*/ 186 h 462"/>
                <a:gd name="T20" fmla="*/ 238 w 426"/>
                <a:gd name="T21" fmla="*/ 391 h 462"/>
                <a:gd name="T22" fmla="*/ 238 w 426"/>
                <a:gd name="T23" fmla="*/ 391 h 462"/>
                <a:gd name="T24" fmla="*/ 53 w 426"/>
                <a:gd name="T25" fmla="*/ 391 h 462"/>
                <a:gd name="T26" fmla="*/ 194 w 426"/>
                <a:gd name="T27" fmla="*/ 284 h 462"/>
                <a:gd name="T28" fmla="*/ 372 w 426"/>
                <a:gd name="T29" fmla="*/ 275 h 462"/>
                <a:gd name="T30" fmla="*/ 238 w 426"/>
                <a:gd name="T31" fmla="*/ 391 h 462"/>
                <a:gd name="T32" fmla="*/ 203 w 426"/>
                <a:gd name="T33" fmla="*/ 301 h 462"/>
                <a:gd name="T34" fmla="*/ 203 w 426"/>
                <a:gd name="T35" fmla="*/ 301 h 462"/>
                <a:gd name="T36" fmla="*/ 97 w 426"/>
                <a:gd name="T37" fmla="*/ 363 h 462"/>
                <a:gd name="T38" fmla="*/ 167 w 426"/>
                <a:gd name="T39" fmla="*/ 363 h 462"/>
                <a:gd name="T40" fmla="*/ 221 w 426"/>
                <a:gd name="T41" fmla="*/ 293 h 462"/>
                <a:gd name="T42" fmla="*/ 221 w 426"/>
                <a:gd name="T43" fmla="*/ 293 h 462"/>
                <a:gd name="T44" fmla="*/ 203 w 426"/>
                <a:gd name="T45" fmla="*/ 301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6" h="462">
                  <a:moveTo>
                    <a:pt x="327" y="186"/>
                  </a:moveTo>
                  <a:lnTo>
                    <a:pt x="327" y="186"/>
                  </a:lnTo>
                  <a:cubicBezTo>
                    <a:pt x="274" y="63"/>
                    <a:pt x="238" y="18"/>
                    <a:pt x="150" y="18"/>
                  </a:cubicBezTo>
                  <a:cubicBezTo>
                    <a:pt x="114" y="18"/>
                    <a:pt x="123" y="0"/>
                    <a:pt x="97" y="10"/>
                  </a:cubicBezTo>
                  <a:cubicBezTo>
                    <a:pt x="70" y="18"/>
                    <a:pt x="97" y="27"/>
                    <a:pt x="70" y="54"/>
                  </a:cubicBezTo>
                  <a:cubicBezTo>
                    <a:pt x="0" y="107"/>
                    <a:pt x="8" y="169"/>
                    <a:pt x="35" y="293"/>
                  </a:cubicBezTo>
                  <a:cubicBezTo>
                    <a:pt x="53" y="346"/>
                    <a:pt x="8" y="354"/>
                    <a:pt x="26" y="408"/>
                  </a:cubicBezTo>
                  <a:cubicBezTo>
                    <a:pt x="35" y="444"/>
                    <a:pt x="141" y="461"/>
                    <a:pt x="248" y="417"/>
                  </a:cubicBezTo>
                  <a:cubicBezTo>
                    <a:pt x="354" y="382"/>
                    <a:pt x="425" y="301"/>
                    <a:pt x="407" y="266"/>
                  </a:cubicBezTo>
                  <a:cubicBezTo>
                    <a:pt x="389" y="213"/>
                    <a:pt x="354" y="239"/>
                    <a:pt x="327" y="186"/>
                  </a:cubicBezTo>
                  <a:close/>
                  <a:moveTo>
                    <a:pt x="238" y="391"/>
                  </a:moveTo>
                  <a:lnTo>
                    <a:pt x="238" y="391"/>
                  </a:lnTo>
                  <a:cubicBezTo>
                    <a:pt x="141" y="426"/>
                    <a:pt x="61" y="399"/>
                    <a:pt x="53" y="391"/>
                  </a:cubicBezTo>
                  <a:cubicBezTo>
                    <a:pt x="53" y="382"/>
                    <a:pt x="88" y="319"/>
                    <a:pt x="194" y="284"/>
                  </a:cubicBezTo>
                  <a:cubicBezTo>
                    <a:pt x="310" y="239"/>
                    <a:pt x="372" y="257"/>
                    <a:pt x="372" y="275"/>
                  </a:cubicBezTo>
                  <a:cubicBezTo>
                    <a:pt x="380" y="284"/>
                    <a:pt x="336" y="354"/>
                    <a:pt x="238" y="391"/>
                  </a:cubicBezTo>
                  <a:close/>
                  <a:moveTo>
                    <a:pt x="203" y="301"/>
                  </a:moveTo>
                  <a:lnTo>
                    <a:pt x="203" y="301"/>
                  </a:lnTo>
                  <a:cubicBezTo>
                    <a:pt x="150" y="319"/>
                    <a:pt x="123" y="337"/>
                    <a:pt x="97" y="363"/>
                  </a:cubicBezTo>
                  <a:cubicBezTo>
                    <a:pt x="114" y="373"/>
                    <a:pt x="141" y="382"/>
                    <a:pt x="167" y="363"/>
                  </a:cubicBezTo>
                  <a:cubicBezTo>
                    <a:pt x="212" y="354"/>
                    <a:pt x="230" y="319"/>
                    <a:pt x="221" y="293"/>
                  </a:cubicBezTo>
                  <a:lnTo>
                    <a:pt x="221" y="293"/>
                  </a:lnTo>
                  <a:cubicBezTo>
                    <a:pt x="221" y="293"/>
                    <a:pt x="212" y="301"/>
                    <a:pt x="203" y="3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30886" y="3023478"/>
            <a:ext cx="1646400" cy="787119"/>
            <a:chOff x="1643076" y="3100948"/>
            <a:chExt cx="1646400" cy="787119"/>
          </a:xfrm>
        </p:grpSpPr>
        <p:grpSp>
          <p:nvGrpSpPr>
            <p:cNvPr id="22" name="Group 16"/>
            <p:cNvGrpSpPr/>
            <p:nvPr/>
          </p:nvGrpSpPr>
          <p:grpSpPr>
            <a:xfrm>
              <a:off x="1643076" y="3100948"/>
              <a:ext cx="1646400" cy="787119"/>
              <a:chOff x="3689350" y="3486150"/>
              <a:chExt cx="1955800" cy="935038"/>
            </a:xfrm>
          </p:grpSpPr>
          <p:sp>
            <p:nvSpPr>
              <p:cNvPr id="37" name="Freeform: Shape 13"/>
              <p:cNvSpPr/>
              <p:nvPr/>
            </p:nvSpPr>
            <p:spPr bwMode="auto">
              <a:xfrm>
                <a:off x="3689350" y="3486150"/>
                <a:ext cx="1863725" cy="365125"/>
              </a:xfrm>
              <a:custGeom>
                <a:avLst/>
                <a:gdLst>
                  <a:gd name="T0" fmla="*/ 1174 w 1174"/>
                  <a:gd name="T1" fmla="*/ 37 h 230"/>
                  <a:gd name="T2" fmla="*/ 114 w 1174"/>
                  <a:gd name="T3" fmla="*/ 230 h 230"/>
                  <a:gd name="T4" fmla="*/ 0 w 1174"/>
                  <a:gd name="T5" fmla="*/ 171 h 230"/>
                  <a:gd name="T6" fmla="*/ 993 w 1174"/>
                  <a:gd name="T7" fmla="*/ 0 h 230"/>
                  <a:gd name="T8" fmla="*/ 1174 w 1174"/>
                  <a:gd name="T9" fmla="*/ 37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4" h="230">
                    <a:moveTo>
                      <a:pt x="1174" y="37"/>
                    </a:moveTo>
                    <a:lnTo>
                      <a:pt x="114" y="230"/>
                    </a:lnTo>
                    <a:lnTo>
                      <a:pt x="0" y="171"/>
                    </a:lnTo>
                    <a:lnTo>
                      <a:pt x="993" y="0"/>
                    </a:lnTo>
                    <a:lnTo>
                      <a:pt x="1174" y="37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Freeform: Shape 14"/>
              <p:cNvSpPr/>
              <p:nvPr/>
            </p:nvSpPr>
            <p:spPr bwMode="auto">
              <a:xfrm>
                <a:off x="3870325" y="3544888"/>
                <a:ext cx="1774825" cy="876300"/>
              </a:xfrm>
              <a:custGeom>
                <a:avLst/>
                <a:gdLst>
                  <a:gd name="T0" fmla="*/ 0 w 1118"/>
                  <a:gd name="T1" fmla="*/ 193 h 552"/>
                  <a:gd name="T2" fmla="*/ 52 w 1118"/>
                  <a:gd name="T3" fmla="*/ 552 h 552"/>
                  <a:gd name="T4" fmla="*/ 1118 w 1118"/>
                  <a:gd name="T5" fmla="*/ 313 h 552"/>
                  <a:gd name="T6" fmla="*/ 1060 w 1118"/>
                  <a:gd name="T7" fmla="*/ 0 h 552"/>
                  <a:gd name="T8" fmla="*/ 0 w 1118"/>
                  <a:gd name="T9" fmla="*/ 193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8" h="552">
                    <a:moveTo>
                      <a:pt x="0" y="193"/>
                    </a:moveTo>
                    <a:lnTo>
                      <a:pt x="52" y="552"/>
                    </a:lnTo>
                    <a:lnTo>
                      <a:pt x="1118" y="313"/>
                    </a:lnTo>
                    <a:lnTo>
                      <a:pt x="1060" y="0"/>
                    </a:lnTo>
                    <a:lnTo>
                      <a:pt x="0" y="193"/>
                    </a:ln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15"/>
              <p:cNvSpPr/>
              <p:nvPr/>
            </p:nvSpPr>
            <p:spPr bwMode="auto">
              <a:xfrm>
                <a:off x="3689350" y="3757613"/>
                <a:ext cx="263525" cy="663575"/>
              </a:xfrm>
              <a:custGeom>
                <a:avLst/>
                <a:gdLst>
                  <a:gd name="T0" fmla="*/ 0 w 166"/>
                  <a:gd name="T1" fmla="*/ 0 h 418"/>
                  <a:gd name="T2" fmla="*/ 114 w 166"/>
                  <a:gd name="T3" fmla="*/ 59 h 418"/>
                  <a:gd name="T4" fmla="*/ 166 w 166"/>
                  <a:gd name="T5" fmla="*/ 418 h 418"/>
                  <a:gd name="T6" fmla="*/ 50 w 166"/>
                  <a:gd name="T7" fmla="*/ 311 h 418"/>
                  <a:gd name="T8" fmla="*/ 0 w 166"/>
                  <a:gd name="T9" fmla="*/ 0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418">
                    <a:moveTo>
                      <a:pt x="0" y="0"/>
                    </a:moveTo>
                    <a:lnTo>
                      <a:pt x="114" y="59"/>
                    </a:lnTo>
                    <a:lnTo>
                      <a:pt x="166" y="418"/>
                    </a:lnTo>
                    <a:lnTo>
                      <a:pt x="50" y="3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8" name="Oval 35"/>
            <p:cNvSpPr/>
            <p:nvPr/>
          </p:nvSpPr>
          <p:spPr>
            <a:xfrm>
              <a:off x="1969929" y="3459610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32" name="Freeform: Shape 39"/>
            <p:cNvSpPr/>
            <p:nvPr/>
          </p:nvSpPr>
          <p:spPr bwMode="auto">
            <a:xfrm>
              <a:off x="2881491" y="3277710"/>
              <a:ext cx="259114" cy="229506"/>
            </a:xfrm>
            <a:custGeom>
              <a:avLst/>
              <a:gdLst>
                <a:gd name="T0" fmla="*/ 451 w 461"/>
                <a:gd name="T1" fmla="*/ 213 h 409"/>
                <a:gd name="T2" fmla="*/ 451 w 461"/>
                <a:gd name="T3" fmla="*/ 213 h 409"/>
                <a:gd name="T4" fmla="*/ 247 w 461"/>
                <a:gd name="T5" fmla="*/ 17 h 409"/>
                <a:gd name="T6" fmla="*/ 212 w 461"/>
                <a:gd name="T7" fmla="*/ 17 h 409"/>
                <a:gd name="T8" fmla="*/ 9 w 461"/>
                <a:gd name="T9" fmla="*/ 213 h 409"/>
                <a:gd name="T10" fmla="*/ 18 w 461"/>
                <a:gd name="T11" fmla="*/ 230 h 409"/>
                <a:gd name="T12" fmla="*/ 62 w 461"/>
                <a:gd name="T13" fmla="*/ 230 h 409"/>
                <a:gd name="T14" fmla="*/ 62 w 461"/>
                <a:gd name="T15" fmla="*/ 390 h 409"/>
                <a:gd name="T16" fmla="*/ 79 w 461"/>
                <a:gd name="T17" fmla="*/ 408 h 409"/>
                <a:gd name="T18" fmla="*/ 177 w 461"/>
                <a:gd name="T19" fmla="*/ 408 h 409"/>
                <a:gd name="T20" fmla="*/ 177 w 461"/>
                <a:gd name="T21" fmla="*/ 248 h 409"/>
                <a:gd name="T22" fmla="*/ 283 w 461"/>
                <a:gd name="T23" fmla="*/ 248 h 409"/>
                <a:gd name="T24" fmla="*/ 283 w 461"/>
                <a:gd name="T25" fmla="*/ 408 h 409"/>
                <a:gd name="T26" fmla="*/ 381 w 461"/>
                <a:gd name="T27" fmla="*/ 408 h 409"/>
                <a:gd name="T28" fmla="*/ 398 w 461"/>
                <a:gd name="T29" fmla="*/ 390 h 409"/>
                <a:gd name="T30" fmla="*/ 398 w 461"/>
                <a:gd name="T31" fmla="*/ 230 h 409"/>
                <a:gd name="T32" fmla="*/ 443 w 461"/>
                <a:gd name="T33" fmla="*/ 230 h 409"/>
                <a:gd name="T34" fmla="*/ 451 w 461"/>
                <a:gd name="T35" fmla="*/ 213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1" h="409">
                  <a:moveTo>
                    <a:pt x="451" y="213"/>
                  </a:moveTo>
                  <a:lnTo>
                    <a:pt x="451" y="213"/>
                  </a:lnTo>
                  <a:cubicBezTo>
                    <a:pt x="247" y="17"/>
                    <a:pt x="247" y="17"/>
                    <a:pt x="247" y="17"/>
                  </a:cubicBezTo>
                  <a:cubicBezTo>
                    <a:pt x="238" y="0"/>
                    <a:pt x="221" y="0"/>
                    <a:pt x="212" y="17"/>
                  </a:cubicBezTo>
                  <a:cubicBezTo>
                    <a:pt x="9" y="213"/>
                    <a:pt x="9" y="213"/>
                    <a:pt x="9" y="213"/>
                  </a:cubicBezTo>
                  <a:cubicBezTo>
                    <a:pt x="0" y="221"/>
                    <a:pt x="9" y="230"/>
                    <a:pt x="18" y="230"/>
                  </a:cubicBezTo>
                  <a:cubicBezTo>
                    <a:pt x="62" y="230"/>
                    <a:pt x="62" y="230"/>
                    <a:pt x="62" y="230"/>
                  </a:cubicBezTo>
                  <a:cubicBezTo>
                    <a:pt x="62" y="390"/>
                    <a:pt x="62" y="390"/>
                    <a:pt x="62" y="390"/>
                  </a:cubicBezTo>
                  <a:cubicBezTo>
                    <a:pt x="62" y="399"/>
                    <a:pt x="62" y="408"/>
                    <a:pt x="79" y="408"/>
                  </a:cubicBezTo>
                  <a:cubicBezTo>
                    <a:pt x="177" y="408"/>
                    <a:pt x="177" y="408"/>
                    <a:pt x="177" y="408"/>
                  </a:cubicBezTo>
                  <a:cubicBezTo>
                    <a:pt x="177" y="248"/>
                    <a:pt x="177" y="248"/>
                    <a:pt x="177" y="248"/>
                  </a:cubicBezTo>
                  <a:cubicBezTo>
                    <a:pt x="283" y="248"/>
                    <a:pt x="283" y="248"/>
                    <a:pt x="283" y="248"/>
                  </a:cubicBezTo>
                  <a:cubicBezTo>
                    <a:pt x="283" y="408"/>
                    <a:pt x="283" y="408"/>
                    <a:pt x="283" y="408"/>
                  </a:cubicBezTo>
                  <a:cubicBezTo>
                    <a:pt x="381" y="408"/>
                    <a:pt x="381" y="408"/>
                    <a:pt x="381" y="408"/>
                  </a:cubicBezTo>
                  <a:cubicBezTo>
                    <a:pt x="398" y="408"/>
                    <a:pt x="398" y="399"/>
                    <a:pt x="398" y="390"/>
                  </a:cubicBezTo>
                  <a:cubicBezTo>
                    <a:pt x="398" y="230"/>
                    <a:pt x="398" y="230"/>
                    <a:pt x="398" y="230"/>
                  </a:cubicBezTo>
                  <a:cubicBezTo>
                    <a:pt x="443" y="230"/>
                    <a:pt x="443" y="230"/>
                    <a:pt x="443" y="230"/>
                  </a:cubicBezTo>
                  <a:cubicBezTo>
                    <a:pt x="451" y="230"/>
                    <a:pt x="460" y="221"/>
                    <a:pt x="451" y="21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702175" y="1657350"/>
            <a:ext cx="19361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t_goodsdetailtype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115560" y="3039110"/>
            <a:ext cx="9607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t_pic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114925" y="4749800"/>
            <a:ext cx="20002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t_user</a:t>
            </a:r>
          </a:p>
        </p:txBody>
      </p:sp>
      <p:pic>
        <p:nvPicPr>
          <p:cNvPr id="2" name="图片 -2147482590" descr="表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7168" y="883603"/>
            <a:ext cx="5614035" cy="701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-2147482589" descr="表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7485" y="2099945"/>
            <a:ext cx="5615940" cy="10058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-2147482588" descr="表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1930" y="3429318"/>
            <a:ext cx="5613400" cy="13201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1293427" y="1289724"/>
            <a:ext cx="1583591" cy="910064"/>
            <a:chOff x="1455987" y="1255434"/>
            <a:chExt cx="1583591" cy="910064"/>
          </a:xfrm>
        </p:grpSpPr>
        <p:grpSp>
          <p:nvGrpSpPr>
            <p:cNvPr id="21" name="Group 19"/>
            <p:cNvGrpSpPr/>
            <p:nvPr/>
          </p:nvGrpSpPr>
          <p:grpSpPr>
            <a:xfrm>
              <a:off x="1455987" y="1255434"/>
              <a:ext cx="1583591" cy="910064"/>
              <a:chOff x="3467100" y="1293813"/>
              <a:chExt cx="1881188" cy="1081087"/>
            </a:xfrm>
          </p:grpSpPr>
          <p:sp>
            <p:nvSpPr>
              <p:cNvPr id="40" name="Freeform: Shape 6"/>
              <p:cNvSpPr/>
              <p:nvPr/>
            </p:nvSpPr>
            <p:spPr bwMode="auto">
              <a:xfrm>
                <a:off x="3467100" y="2106613"/>
                <a:ext cx="1881188" cy="268287"/>
              </a:xfrm>
              <a:custGeom>
                <a:avLst/>
                <a:gdLst>
                  <a:gd name="T0" fmla="*/ 0 w 1185"/>
                  <a:gd name="T1" fmla="*/ 77 h 169"/>
                  <a:gd name="T2" fmla="*/ 203 w 1185"/>
                  <a:gd name="T3" fmla="*/ 0 h 169"/>
                  <a:gd name="T4" fmla="*/ 1185 w 1185"/>
                  <a:gd name="T5" fmla="*/ 120 h 169"/>
                  <a:gd name="T6" fmla="*/ 1004 w 1185"/>
                  <a:gd name="T7" fmla="*/ 169 h 169"/>
                  <a:gd name="T8" fmla="*/ 0 w 1185"/>
                  <a:gd name="T9" fmla="*/ 77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5" h="169">
                    <a:moveTo>
                      <a:pt x="0" y="77"/>
                    </a:moveTo>
                    <a:lnTo>
                      <a:pt x="203" y="0"/>
                    </a:lnTo>
                    <a:lnTo>
                      <a:pt x="1185" y="120"/>
                    </a:lnTo>
                    <a:lnTo>
                      <a:pt x="1004" y="169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7"/>
              <p:cNvSpPr/>
              <p:nvPr/>
            </p:nvSpPr>
            <p:spPr bwMode="auto">
              <a:xfrm>
                <a:off x="3467100" y="1293813"/>
                <a:ext cx="322263" cy="935037"/>
              </a:xfrm>
              <a:custGeom>
                <a:avLst/>
                <a:gdLst>
                  <a:gd name="T0" fmla="*/ 203 w 203"/>
                  <a:gd name="T1" fmla="*/ 512 h 589"/>
                  <a:gd name="T2" fmla="*/ 203 w 203"/>
                  <a:gd name="T3" fmla="*/ 0 h 589"/>
                  <a:gd name="T4" fmla="*/ 0 w 203"/>
                  <a:gd name="T5" fmla="*/ 273 h 589"/>
                  <a:gd name="T6" fmla="*/ 0 w 203"/>
                  <a:gd name="T7" fmla="*/ 589 h 589"/>
                  <a:gd name="T8" fmla="*/ 203 w 203"/>
                  <a:gd name="T9" fmla="*/ 512 h 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589">
                    <a:moveTo>
                      <a:pt x="203" y="512"/>
                    </a:moveTo>
                    <a:lnTo>
                      <a:pt x="203" y="0"/>
                    </a:lnTo>
                    <a:lnTo>
                      <a:pt x="0" y="273"/>
                    </a:lnTo>
                    <a:lnTo>
                      <a:pt x="0" y="589"/>
                    </a:lnTo>
                    <a:lnTo>
                      <a:pt x="203" y="512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Freeform: Shape 8"/>
              <p:cNvSpPr/>
              <p:nvPr/>
            </p:nvSpPr>
            <p:spPr bwMode="auto">
              <a:xfrm>
                <a:off x="3789363" y="1293813"/>
                <a:ext cx="1558925" cy="1003300"/>
              </a:xfrm>
              <a:custGeom>
                <a:avLst/>
                <a:gdLst>
                  <a:gd name="T0" fmla="*/ 0 w 982"/>
                  <a:gd name="T1" fmla="*/ 0 h 632"/>
                  <a:gd name="T2" fmla="*/ 982 w 982"/>
                  <a:gd name="T3" fmla="*/ 344 h 632"/>
                  <a:gd name="T4" fmla="*/ 982 w 982"/>
                  <a:gd name="T5" fmla="*/ 632 h 632"/>
                  <a:gd name="T6" fmla="*/ 0 w 982"/>
                  <a:gd name="T7" fmla="*/ 512 h 632"/>
                  <a:gd name="T8" fmla="*/ 0 w 982"/>
                  <a:gd name="T9" fmla="*/ 0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632">
                    <a:moveTo>
                      <a:pt x="0" y="0"/>
                    </a:moveTo>
                    <a:lnTo>
                      <a:pt x="982" y="344"/>
                    </a:lnTo>
                    <a:lnTo>
                      <a:pt x="982" y="632"/>
                    </a:lnTo>
                    <a:lnTo>
                      <a:pt x="0" y="512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Oval 32"/>
            <p:cNvSpPr/>
            <p:nvPr/>
          </p:nvSpPr>
          <p:spPr>
            <a:xfrm>
              <a:off x="2649870" y="1676366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29" name="Freeform: Shape 36"/>
            <p:cNvSpPr/>
            <p:nvPr/>
          </p:nvSpPr>
          <p:spPr bwMode="auto">
            <a:xfrm>
              <a:off x="1859277" y="1528371"/>
              <a:ext cx="269003" cy="269074"/>
            </a:xfrm>
            <a:custGeom>
              <a:avLst/>
              <a:gdLst>
                <a:gd name="T0" fmla="*/ 239 w 480"/>
                <a:gd name="T1" fmla="*/ 0 h 480"/>
                <a:gd name="T2" fmla="*/ 239 w 480"/>
                <a:gd name="T3" fmla="*/ 0 h 480"/>
                <a:gd name="T4" fmla="*/ 0 w 480"/>
                <a:gd name="T5" fmla="*/ 248 h 480"/>
                <a:gd name="T6" fmla="*/ 239 w 480"/>
                <a:gd name="T7" fmla="*/ 479 h 480"/>
                <a:gd name="T8" fmla="*/ 479 w 480"/>
                <a:gd name="T9" fmla="*/ 240 h 480"/>
                <a:gd name="T10" fmla="*/ 239 w 480"/>
                <a:gd name="T11" fmla="*/ 0 h 480"/>
                <a:gd name="T12" fmla="*/ 239 w 480"/>
                <a:gd name="T13" fmla="*/ 426 h 480"/>
                <a:gd name="T14" fmla="*/ 239 w 480"/>
                <a:gd name="T15" fmla="*/ 426 h 480"/>
                <a:gd name="T16" fmla="*/ 53 w 480"/>
                <a:gd name="T17" fmla="*/ 248 h 480"/>
                <a:gd name="T18" fmla="*/ 239 w 480"/>
                <a:gd name="T19" fmla="*/ 53 h 480"/>
                <a:gd name="T20" fmla="*/ 426 w 480"/>
                <a:gd name="T21" fmla="*/ 240 h 480"/>
                <a:gd name="T22" fmla="*/ 239 w 480"/>
                <a:gd name="T23" fmla="*/ 426 h 480"/>
                <a:gd name="T24" fmla="*/ 123 w 480"/>
                <a:gd name="T25" fmla="*/ 354 h 480"/>
                <a:gd name="T26" fmla="*/ 123 w 480"/>
                <a:gd name="T27" fmla="*/ 354 h 480"/>
                <a:gd name="T28" fmla="*/ 283 w 480"/>
                <a:gd name="T29" fmla="*/ 293 h 480"/>
                <a:gd name="T30" fmla="*/ 354 w 480"/>
                <a:gd name="T31" fmla="*/ 124 h 480"/>
                <a:gd name="T32" fmla="*/ 186 w 480"/>
                <a:gd name="T33" fmla="*/ 195 h 480"/>
                <a:gd name="T34" fmla="*/ 123 w 480"/>
                <a:gd name="T35" fmla="*/ 354 h 480"/>
                <a:gd name="T36" fmla="*/ 213 w 480"/>
                <a:gd name="T37" fmla="*/ 213 h 480"/>
                <a:gd name="T38" fmla="*/ 213 w 480"/>
                <a:gd name="T39" fmla="*/ 213 h 480"/>
                <a:gd name="T40" fmla="*/ 310 w 480"/>
                <a:gd name="T41" fmla="*/ 169 h 480"/>
                <a:gd name="T42" fmla="*/ 266 w 480"/>
                <a:gd name="T43" fmla="*/ 266 h 480"/>
                <a:gd name="T44" fmla="*/ 213 w 480"/>
                <a:gd name="T45" fmla="*/ 266 h 480"/>
                <a:gd name="T46" fmla="*/ 213 w 480"/>
                <a:gd name="T47" fmla="*/ 213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0" h="480">
                  <a:moveTo>
                    <a:pt x="239" y="0"/>
                  </a:moveTo>
                  <a:lnTo>
                    <a:pt x="239" y="0"/>
                  </a:lnTo>
                  <a:cubicBezTo>
                    <a:pt x="107" y="9"/>
                    <a:pt x="0" y="115"/>
                    <a:pt x="0" y="248"/>
                  </a:cubicBezTo>
                  <a:cubicBezTo>
                    <a:pt x="0" y="372"/>
                    <a:pt x="107" y="479"/>
                    <a:pt x="239" y="479"/>
                  </a:cubicBezTo>
                  <a:cubicBezTo>
                    <a:pt x="372" y="479"/>
                    <a:pt x="479" y="372"/>
                    <a:pt x="479" y="240"/>
                  </a:cubicBezTo>
                  <a:cubicBezTo>
                    <a:pt x="479" y="107"/>
                    <a:pt x="363" y="0"/>
                    <a:pt x="239" y="0"/>
                  </a:cubicBezTo>
                  <a:close/>
                  <a:moveTo>
                    <a:pt x="239" y="426"/>
                  </a:moveTo>
                  <a:lnTo>
                    <a:pt x="239" y="426"/>
                  </a:lnTo>
                  <a:cubicBezTo>
                    <a:pt x="142" y="434"/>
                    <a:pt x="53" y="346"/>
                    <a:pt x="53" y="248"/>
                  </a:cubicBezTo>
                  <a:cubicBezTo>
                    <a:pt x="53" y="142"/>
                    <a:pt x="133" y="53"/>
                    <a:pt x="239" y="53"/>
                  </a:cubicBezTo>
                  <a:cubicBezTo>
                    <a:pt x="336" y="53"/>
                    <a:pt x="426" y="133"/>
                    <a:pt x="426" y="240"/>
                  </a:cubicBezTo>
                  <a:cubicBezTo>
                    <a:pt x="426" y="346"/>
                    <a:pt x="345" y="426"/>
                    <a:pt x="239" y="426"/>
                  </a:cubicBezTo>
                  <a:close/>
                  <a:moveTo>
                    <a:pt x="123" y="354"/>
                  </a:moveTo>
                  <a:lnTo>
                    <a:pt x="123" y="354"/>
                  </a:lnTo>
                  <a:cubicBezTo>
                    <a:pt x="123" y="354"/>
                    <a:pt x="239" y="337"/>
                    <a:pt x="283" y="293"/>
                  </a:cubicBezTo>
                  <a:cubicBezTo>
                    <a:pt x="336" y="240"/>
                    <a:pt x="354" y="124"/>
                    <a:pt x="354" y="124"/>
                  </a:cubicBezTo>
                  <a:cubicBezTo>
                    <a:pt x="354" y="124"/>
                    <a:pt x="239" y="142"/>
                    <a:pt x="186" y="195"/>
                  </a:cubicBezTo>
                  <a:cubicBezTo>
                    <a:pt x="142" y="240"/>
                    <a:pt x="123" y="354"/>
                    <a:pt x="123" y="354"/>
                  </a:cubicBezTo>
                  <a:close/>
                  <a:moveTo>
                    <a:pt x="213" y="213"/>
                  </a:moveTo>
                  <a:lnTo>
                    <a:pt x="213" y="213"/>
                  </a:lnTo>
                  <a:cubicBezTo>
                    <a:pt x="239" y="195"/>
                    <a:pt x="274" y="178"/>
                    <a:pt x="310" y="169"/>
                  </a:cubicBezTo>
                  <a:cubicBezTo>
                    <a:pt x="301" y="204"/>
                    <a:pt x="283" y="248"/>
                    <a:pt x="266" y="266"/>
                  </a:cubicBezTo>
                  <a:cubicBezTo>
                    <a:pt x="248" y="275"/>
                    <a:pt x="230" y="275"/>
                    <a:pt x="213" y="266"/>
                  </a:cubicBezTo>
                  <a:cubicBezTo>
                    <a:pt x="204" y="248"/>
                    <a:pt x="204" y="231"/>
                    <a:pt x="213" y="2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1226195" y="1985276"/>
            <a:ext cx="1706538" cy="831218"/>
            <a:chOff x="1611005" y="1924951"/>
            <a:chExt cx="1706538" cy="831218"/>
          </a:xfrm>
        </p:grpSpPr>
        <p:grpSp>
          <p:nvGrpSpPr>
            <p:cNvPr id="23" name="Group 18"/>
            <p:cNvGrpSpPr/>
            <p:nvPr/>
          </p:nvGrpSpPr>
          <p:grpSpPr>
            <a:xfrm>
              <a:off x="1611005" y="1924951"/>
              <a:ext cx="1706538" cy="831218"/>
              <a:chOff x="3651250" y="2089150"/>
              <a:chExt cx="2027238" cy="987425"/>
            </a:xfrm>
          </p:grpSpPr>
          <p:sp>
            <p:nvSpPr>
              <p:cNvPr id="35" name="Freeform: Shape 9"/>
              <p:cNvSpPr/>
              <p:nvPr/>
            </p:nvSpPr>
            <p:spPr bwMode="auto">
              <a:xfrm>
                <a:off x="3651250" y="2089150"/>
                <a:ext cx="2027238" cy="862012"/>
              </a:xfrm>
              <a:custGeom>
                <a:avLst/>
                <a:gdLst>
                  <a:gd name="T0" fmla="*/ 1216 w 1277"/>
                  <a:gd name="T1" fmla="*/ 0 h 543"/>
                  <a:gd name="T2" fmla="*/ 0 w 1277"/>
                  <a:gd name="T3" fmla="*/ 194 h 543"/>
                  <a:gd name="T4" fmla="*/ 52 w 1277"/>
                  <a:gd name="T5" fmla="*/ 543 h 543"/>
                  <a:gd name="T6" fmla="*/ 1277 w 1277"/>
                  <a:gd name="T7" fmla="*/ 342 h 543"/>
                  <a:gd name="T8" fmla="*/ 1216 w 1277"/>
                  <a:gd name="T9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7" h="543">
                    <a:moveTo>
                      <a:pt x="1216" y="0"/>
                    </a:moveTo>
                    <a:lnTo>
                      <a:pt x="0" y="194"/>
                    </a:lnTo>
                    <a:lnTo>
                      <a:pt x="52" y="543"/>
                    </a:lnTo>
                    <a:lnTo>
                      <a:pt x="1277" y="342"/>
                    </a:lnTo>
                    <a:lnTo>
                      <a:pt x="1216" y="0"/>
                    </a:lnTo>
                    <a:close/>
                  </a:path>
                </a:pathLst>
              </a:cu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Freeform: Shape 10"/>
              <p:cNvSpPr/>
              <p:nvPr/>
            </p:nvSpPr>
            <p:spPr bwMode="auto">
              <a:xfrm>
                <a:off x="3733800" y="2632075"/>
                <a:ext cx="1944688" cy="444500"/>
              </a:xfrm>
              <a:custGeom>
                <a:avLst/>
                <a:gdLst>
                  <a:gd name="T0" fmla="*/ 1225 w 1225"/>
                  <a:gd name="T1" fmla="*/ 0 h 280"/>
                  <a:gd name="T2" fmla="*/ 0 w 1225"/>
                  <a:gd name="T3" fmla="*/ 201 h 280"/>
                  <a:gd name="T4" fmla="*/ 118 w 1225"/>
                  <a:gd name="T5" fmla="*/ 280 h 280"/>
                  <a:gd name="T6" fmla="*/ 1026 w 1225"/>
                  <a:gd name="T7" fmla="*/ 99 h 280"/>
                  <a:gd name="T8" fmla="*/ 1225 w 1225"/>
                  <a:gd name="T9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5" h="280">
                    <a:moveTo>
                      <a:pt x="1225" y="0"/>
                    </a:moveTo>
                    <a:lnTo>
                      <a:pt x="0" y="201"/>
                    </a:lnTo>
                    <a:lnTo>
                      <a:pt x="118" y="280"/>
                    </a:lnTo>
                    <a:lnTo>
                      <a:pt x="1026" y="99"/>
                    </a:lnTo>
                    <a:lnTo>
                      <a:pt x="1225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790321" y="2093156"/>
              <a:ext cx="1325948" cy="399126"/>
              <a:chOff x="1790321" y="2093156"/>
              <a:chExt cx="1325948" cy="399126"/>
            </a:xfrm>
          </p:grpSpPr>
          <p:sp>
            <p:nvSpPr>
              <p:cNvPr id="26" name="Oval 33"/>
              <p:cNvSpPr/>
              <p:nvPr/>
            </p:nvSpPr>
            <p:spPr>
              <a:xfrm>
                <a:off x="1790321" y="2221602"/>
                <a:ext cx="270680" cy="2706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 fontScale="55000" lnSpcReduction="20000"/>
              </a:bodyPr>
              <a:lstStyle/>
              <a:p>
                <a:pPr algn="ctr"/>
                <a:endParaRPr lang="ar-SA" sz="1400" b="1"/>
              </a:p>
            </p:txBody>
          </p:sp>
          <p:sp>
            <p:nvSpPr>
              <p:cNvPr id="30" name="Freeform: Shape 37"/>
              <p:cNvSpPr/>
              <p:nvPr/>
            </p:nvSpPr>
            <p:spPr bwMode="auto">
              <a:xfrm>
                <a:off x="2880891" y="2093156"/>
                <a:ext cx="235378" cy="233459"/>
              </a:xfrm>
              <a:custGeom>
                <a:avLst/>
                <a:gdLst>
                  <a:gd name="T0" fmla="*/ 381 w 417"/>
                  <a:gd name="T1" fmla="*/ 203 h 417"/>
                  <a:gd name="T2" fmla="*/ 381 w 417"/>
                  <a:gd name="T3" fmla="*/ 203 h 417"/>
                  <a:gd name="T4" fmla="*/ 416 w 417"/>
                  <a:gd name="T5" fmla="*/ 141 h 417"/>
                  <a:gd name="T6" fmla="*/ 408 w 417"/>
                  <a:gd name="T7" fmla="*/ 106 h 417"/>
                  <a:gd name="T8" fmla="*/ 337 w 417"/>
                  <a:gd name="T9" fmla="*/ 79 h 417"/>
                  <a:gd name="T10" fmla="*/ 319 w 417"/>
                  <a:gd name="T11" fmla="*/ 17 h 417"/>
                  <a:gd name="T12" fmla="*/ 275 w 417"/>
                  <a:gd name="T13" fmla="*/ 0 h 417"/>
                  <a:gd name="T14" fmla="*/ 213 w 417"/>
                  <a:gd name="T15" fmla="*/ 35 h 417"/>
                  <a:gd name="T16" fmla="*/ 151 w 417"/>
                  <a:gd name="T17" fmla="*/ 0 h 417"/>
                  <a:gd name="T18" fmla="*/ 107 w 417"/>
                  <a:gd name="T19" fmla="*/ 17 h 417"/>
                  <a:gd name="T20" fmla="*/ 89 w 417"/>
                  <a:gd name="T21" fmla="*/ 79 h 417"/>
                  <a:gd name="T22" fmla="*/ 18 w 417"/>
                  <a:gd name="T23" fmla="*/ 106 h 417"/>
                  <a:gd name="T24" fmla="*/ 0 w 417"/>
                  <a:gd name="T25" fmla="*/ 141 h 417"/>
                  <a:gd name="T26" fmla="*/ 44 w 417"/>
                  <a:gd name="T27" fmla="*/ 203 h 417"/>
                  <a:gd name="T28" fmla="*/ 0 w 417"/>
                  <a:gd name="T29" fmla="*/ 275 h 417"/>
                  <a:gd name="T30" fmla="*/ 18 w 417"/>
                  <a:gd name="T31" fmla="*/ 310 h 417"/>
                  <a:gd name="T32" fmla="*/ 89 w 417"/>
                  <a:gd name="T33" fmla="*/ 328 h 417"/>
                  <a:gd name="T34" fmla="*/ 107 w 417"/>
                  <a:gd name="T35" fmla="*/ 398 h 417"/>
                  <a:gd name="T36" fmla="*/ 151 w 417"/>
                  <a:gd name="T37" fmla="*/ 416 h 417"/>
                  <a:gd name="T38" fmla="*/ 213 w 417"/>
                  <a:gd name="T39" fmla="*/ 372 h 417"/>
                  <a:gd name="T40" fmla="*/ 275 w 417"/>
                  <a:gd name="T41" fmla="*/ 416 h 417"/>
                  <a:gd name="T42" fmla="*/ 319 w 417"/>
                  <a:gd name="T43" fmla="*/ 398 h 417"/>
                  <a:gd name="T44" fmla="*/ 337 w 417"/>
                  <a:gd name="T45" fmla="*/ 328 h 417"/>
                  <a:gd name="T46" fmla="*/ 408 w 417"/>
                  <a:gd name="T47" fmla="*/ 310 h 417"/>
                  <a:gd name="T48" fmla="*/ 416 w 417"/>
                  <a:gd name="T49" fmla="*/ 265 h 417"/>
                  <a:gd name="T50" fmla="*/ 381 w 417"/>
                  <a:gd name="T51" fmla="*/ 203 h 417"/>
                  <a:gd name="T52" fmla="*/ 213 w 417"/>
                  <a:gd name="T53" fmla="*/ 292 h 417"/>
                  <a:gd name="T54" fmla="*/ 213 w 417"/>
                  <a:gd name="T55" fmla="*/ 292 h 417"/>
                  <a:gd name="T56" fmla="*/ 125 w 417"/>
                  <a:gd name="T57" fmla="*/ 203 h 417"/>
                  <a:gd name="T58" fmla="*/ 213 w 417"/>
                  <a:gd name="T59" fmla="*/ 115 h 417"/>
                  <a:gd name="T60" fmla="*/ 301 w 417"/>
                  <a:gd name="T61" fmla="*/ 203 h 417"/>
                  <a:gd name="T62" fmla="*/ 213 w 417"/>
                  <a:gd name="T63" fmla="*/ 292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17" h="417">
                    <a:moveTo>
                      <a:pt x="381" y="203"/>
                    </a:moveTo>
                    <a:lnTo>
                      <a:pt x="381" y="203"/>
                    </a:lnTo>
                    <a:cubicBezTo>
                      <a:pt x="381" y="177"/>
                      <a:pt x="399" y="159"/>
                      <a:pt x="416" y="141"/>
                    </a:cubicBezTo>
                    <a:cubicBezTo>
                      <a:pt x="416" y="132"/>
                      <a:pt x="408" y="115"/>
                      <a:pt x="408" y="106"/>
                    </a:cubicBezTo>
                    <a:cubicBezTo>
                      <a:pt x="372" y="115"/>
                      <a:pt x="354" y="97"/>
                      <a:pt x="337" y="79"/>
                    </a:cubicBezTo>
                    <a:cubicBezTo>
                      <a:pt x="319" y="62"/>
                      <a:pt x="310" y="44"/>
                      <a:pt x="319" y="17"/>
                    </a:cubicBezTo>
                    <a:cubicBezTo>
                      <a:pt x="310" y="9"/>
                      <a:pt x="293" y="0"/>
                      <a:pt x="275" y="0"/>
                    </a:cubicBezTo>
                    <a:cubicBezTo>
                      <a:pt x="266" y="17"/>
                      <a:pt x="240" y="35"/>
                      <a:pt x="213" y="35"/>
                    </a:cubicBezTo>
                    <a:cubicBezTo>
                      <a:pt x="187" y="35"/>
                      <a:pt x="160" y="17"/>
                      <a:pt x="151" y="0"/>
                    </a:cubicBezTo>
                    <a:cubicBezTo>
                      <a:pt x="133" y="0"/>
                      <a:pt x="116" y="9"/>
                      <a:pt x="107" y="17"/>
                    </a:cubicBezTo>
                    <a:cubicBezTo>
                      <a:pt x="116" y="44"/>
                      <a:pt x="107" y="62"/>
                      <a:pt x="89" y="79"/>
                    </a:cubicBezTo>
                    <a:cubicBezTo>
                      <a:pt x="72" y="97"/>
                      <a:pt x="44" y="115"/>
                      <a:pt x="18" y="106"/>
                    </a:cubicBezTo>
                    <a:cubicBezTo>
                      <a:pt x="18" y="115"/>
                      <a:pt x="9" y="132"/>
                      <a:pt x="0" y="141"/>
                    </a:cubicBezTo>
                    <a:cubicBezTo>
                      <a:pt x="27" y="159"/>
                      <a:pt x="44" y="177"/>
                      <a:pt x="44" y="203"/>
                    </a:cubicBezTo>
                    <a:cubicBezTo>
                      <a:pt x="44" y="230"/>
                      <a:pt x="27" y="256"/>
                      <a:pt x="0" y="275"/>
                    </a:cubicBezTo>
                    <a:cubicBezTo>
                      <a:pt x="9" y="283"/>
                      <a:pt x="18" y="301"/>
                      <a:pt x="18" y="310"/>
                    </a:cubicBezTo>
                    <a:cubicBezTo>
                      <a:pt x="44" y="310"/>
                      <a:pt x="72" y="310"/>
                      <a:pt x="89" y="328"/>
                    </a:cubicBezTo>
                    <a:cubicBezTo>
                      <a:pt x="107" y="345"/>
                      <a:pt x="116" y="372"/>
                      <a:pt x="107" y="398"/>
                    </a:cubicBezTo>
                    <a:cubicBezTo>
                      <a:pt x="116" y="407"/>
                      <a:pt x="133" y="407"/>
                      <a:pt x="151" y="416"/>
                    </a:cubicBezTo>
                    <a:cubicBezTo>
                      <a:pt x="160" y="389"/>
                      <a:pt x="187" y="372"/>
                      <a:pt x="213" y="372"/>
                    </a:cubicBezTo>
                    <a:cubicBezTo>
                      <a:pt x="240" y="372"/>
                      <a:pt x="266" y="389"/>
                      <a:pt x="275" y="416"/>
                    </a:cubicBezTo>
                    <a:cubicBezTo>
                      <a:pt x="293" y="407"/>
                      <a:pt x="310" y="407"/>
                      <a:pt x="319" y="398"/>
                    </a:cubicBezTo>
                    <a:cubicBezTo>
                      <a:pt x="310" y="372"/>
                      <a:pt x="319" y="345"/>
                      <a:pt x="337" y="328"/>
                    </a:cubicBezTo>
                    <a:cubicBezTo>
                      <a:pt x="354" y="310"/>
                      <a:pt x="372" y="301"/>
                      <a:pt x="408" y="310"/>
                    </a:cubicBezTo>
                    <a:cubicBezTo>
                      <a:pt x="408" y="292"/>
                      <a:pt x="416" y="283"/>
                      <a:pt x="416" y="265"/>
                    </a:cubicBezTo>
                    <a:cubicBezTo>
                      <a:pt x="399" y="256"/>
                      <a:pt x="381" y="230"/>
                      <a:pt x="381" y="203"/>
                    </a:cubicBezTo>
                    <a:close/>
                    <a:moveTo>
                      <a:pt x="213" y="292"/>
                    </a:moveTo>
                    <a:lnTo>
                      <a:pt x="213" y="292"/>
                    </a:lnTo>
                    <a:cubicBezTo>
                      <a:pt x="160" y="292"/>
                      <a:pt x="125" y="256"/>
                      <a:pt x="125" y="203"/>
                    </a:cubicBezTo>
                    <a:cubicBezTo>
                      <a:pt x="125" y="159"/>
                      <a:pt x="160" y="115"/>
                      <a:pt x="213" y="115"/>
                    </a:cubicBezTo>
                    <a:cubicBezTo>
                      <a:pt x="266" y="115"/>
                      <a:pt x="301" y="159"/>
                      <a:pt x="301" y="203"/>
                    </a:cubicBezTo>
                    <a:cubicBezTo>
                      <a:pt x="301" y="256"/>
                      <a:pt x="266" y="292"/>
                      <a:pt x="213" y="2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1266889" y="2552940"/>
            <a:ext cx="1662437" cy="497128"/>
            <a:chOff x="1458659" y="2653270"/>
            <a:chExt cx="1662437" cy="497128"/>
          </a:xfrm>
        </p:grpSpPr>
        <p:grpSp>
          <p:nvGrpSpPr>
            <p:cNvPr id="24" name="Group 17"/>
            <p:cNvGrpSpPr/>
            <p:nvPr/>
          </p:nvGrpSpPr>
          <p:grpSpPr>
            <a:xfrm>
              <a:off x="1458659" y="2653270"/>
              <a:ext cx="1662437" cy="497128"/>
              <a:chOff x="3470275" y="2954338"/>
              <a:chExt cx="1974851" cy="590550"/>
            </a:xfrm>
          </p:grpSpPr>
          <p:sp>
            <p:nvSpPr>
              <p:cNvPr id="33" name="Freeform: Shape 11"/>
              <p:cNvSpPr/>
              <p:nvPr/>
            </p:nvSpPr>
            <p:spPr bwMode="auto">
              <a:xfrm>
                <a:off x="3470275" y="2954338"/>
                <a:ext cx="1912938" cy="590550"/>
              </a:xfrm>
              <a:custGeom>
                <a:avLst/>
                <a:gdLst>
                  <a:gd name="T0" fmla="*/ 0 w 1205"/>
                  <a:gd name="T1" fmla="*/ 25 h 372"/>
                  <a:gd name="T2" fmla="*/ 1205 w 1205"/>
                  <a:gd name="T3" fmla="*/ 0 h 372"/>
                  <a:gd name="T4" fmla="*/ 1205 w 1205"/>
                  <a:gd name="T5" fmla="*/ 372 h 372"/>
                  <a:gd name="T6" fmla="*/ 0 w 1205"/>
                  <a:gd name="T7" fmla="*/ 350 h 372"/>
                  <a:gd name="T8" fmla="*/ 0 w 1205"/>
                  <a:gd name="T9" fmla="*/ 25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5" h="372">
                    <a:moveTo>
                      <a:pt x="0" y="25"/>
                    </a:moveTo>
                    <a:lnTo>
                      <a:pt x="1205" y="0"/>
                    </a:lnTo>
                    <a:lnTo>
                      <a:pt x="1205" y="372"/>
                    </a:lnTo>
                    <a:lnTo>
                      <a:pt x="0" y="350"/>
                    </a:lnTo>
                    <a:lnTo>
                      <a:pt x="0" y="25"/>
                    </a:lnTo>
                    <a:close/>
                  </a:path>
                </a:pathLst>
              </a:cu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Freeform: Shape 12"/>
              <p:cNvSpPr/>
              <p:nvPr/>
            </p:nvSpPr>
            <p:spPr bwMode="auto">
              <a:xfrm>
                <a:off x="5383213" y="2954338"/>
                <a:ext cx="61913" cy="590550"/>
              </a:xfrm>
              <a:custGeom>
                <a:avLst/>
                <a:gdLst>
                  <a:gd name="T0" fmla="*/ 0 w 39"/>
                  <a:gd name="T1" fmla="*/ 0 h 372"/>
                  <a:gd name="T2" fmla="*/ 39 w 39"/>
                  <a:gd name="T3" fmla="*/ 34 h 372"/>
                  <a:gd name="T4" fmla="*/ 39 w 39"/>
                  <a:gd name="T5" fmla="*/ 347 h 372"/>
                  <a:gd name="T6" fmla="*/ 0 w 39"/>
                  <a:gd name="T7" fmla="*/ 372 h 372"/>
                  <a:gd name="T8" fmla="*/ 0 w 39"/>
                  <a:gd name="T9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72">
                    <a:moveTo>
                      <a:pt x="0" y="0"/>
                    </a:moveTo>
                    <a:lnTo>
                      <a:pt x="39" y="34"/>
                    </a:lnTo>
                    <a:lnTo>
                      <a:pt x="39" y="347"/>
                    </a:lnTo>
                    <a:lnTo>
                      <a:pt x="0" y="3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7" name="Oval 34"/>
            <p:cNvSpPr/>
            <p:nvPr/>
          </p:nvSpPr>
          <p:spPr>
            <a:xfrm>
              <a:off x="2720430" y="2766839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31" name="Freeform: Shape 38"/>
            <p:cNvSpPr/>
            <p:nvPr/>
          </p:nvSpPr>
          <p:spPr bwMode="auto">
            <a:xfrm>
              <a:off x="1698039" y="2771137"/>
              <a:ext cx="239335" cy="259181"/>
            </a:xfrm>
            <a:custGeom>
              <a:avLst/>
              <a:gdLst>
                <a:gd name="T0" fmla="*/ 327 w 426"/>
                <a:gd name="T1" fmla="*/ 186 h 462"/>
                <a:gd name="T2" fmla="*/ 327 w 426"/>
                <a:gd name="T3" fmla="*/ 186 h 462"/>
                <a:gd name="T4" fmla="*/ 150 w 426"/>
                <a:gd name="T5" fmla="*/ 18 h 462"/>
                <a:gd name="T6" fmla="*/ 97 w 426"/>
                <a:gd name="T7" fmla="*/ 10 h 462"/>
                <a:gd name="T8" fmla="*/ 70 w 426"/>
                <a:gd name="T9" fmla="*/ 54 h 462"/>
                <a:gd name="T10" fmla="*/ 35 w 426"/>
                <a:gd name="T11" fmla="*/ 293 h 462"/>
                <a:gd name="T12" fmla="*/ 26 w 426"/>
                <a:gd name="T13" fmla="*/ 408 h 462"/>
                <a:gd name="T14" fmla="*/ 248 w 426"/>
                <a:gd name="T15" fmla="*/ 417 h 462"/>
                <a:gd name="T16" fmla="*/ 407 w 426"/>
                <a:gd name="T17" fmla="*/ 266 h 462"/>
                <a:gd name="T18" fmla="*/ 327 w 426"/>
                <a:gd name="T19" fmla="*/ 186 h 462"/>
                <a:gd name="T20" fmla="*/ 238 w 426"/>
                <a:gd name="T21" fmla="*/ 391 h 462"/>
                <a:gd name="T22" fmla="*/ 238 w 426"/>
                <a:gd name="T23" fmla="*/ 391 h 462"/>
                <a:gd name="T24" fmla="*/ 53 w 426"/>
                <a:gd name="T25" fmla="*/ 391 h 462"/>
                <a:gd name="T26" fmla="*/ 194 w 426"/>
                <a:gd name="T27" fmla="*/ 284 h 462"/>
                <a:gd name="T28" fmla="*/ 372 w 426"/>
                <a:gd name="T29" fmla="*/ 275 h 462"/>
                <a:gd name="T30" fmla="*/ 238 w 426"/>
                <a:gd name="T31" fmla="*/ 391 h 462"/>
                <a:gd name="T32" fmla="*/ 203 w 426"/>
                <a:gd name="T33" fmla="*/ 301 h 462"/>
                <a:gd name="T34" fmla="*/ 203 w 426"/>
                <a:gd name="T35" fmla="*/ 301 h 462"/>
                <a:gd name="T36" fmla="*/ 97 w 426"/>
                <a:gd name="T37" fmla="*/ 363 h 462"/>
                <a:gd name="T38" fmla="*/ 167 w 426"/>
                <a:gd name="T39" fmla="*/ 363 h 462"/>
                <a:gd name="T40" fmla="*/ 221 w 426"/>
                <a:gd name="T41" fmla="*/ 293 h 462"/>
                <a:gd name="T42" fmla="*/ 221 w 426"/>
                <a:gd name="T43" fmla="*/ 293 h 462"/>
                <a:gd name="T44" fmla="*/ 203 w 426"/>
                <a:gd name="T45" fmla="*/ 301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6" h="462">
                  <a:moveTo>
                    <a:pt x="327" y="186"/>
                  </a:moveTo>
                  <a:lnTo>
                    <a:pt x="327" y="186"/>
                  </a:lnTo>
                  <a:cubicBezTo>
                    <a:pt x="274" y="63"/>
                    <a:pt x="238" y="18"/>
                    <a:pt x="150" y="18"/>
                  </a:cubicBezTo>
                  <a:cubicBezTo>
                    <a:pt x="114" y="18"/>
                    <a:pt x="123" y="0"/>
                    <a:pt x="97" y="10"/>
                  </a:cubicBezTo>
                  <a:cubicBezTo>
                    <a:pt x="70" y="18"/>
                    <a:pt x="97" y="27"/>
                    <a:pt x="70" y="54"/>
                  </a:cubicBezTo>
                  <a:cubicBezTo>
                    <a:pt x="0" y="107"/>
                    <a:pt x="8" y="169"/>
                    <a:pt x="35" y="293"/>
                  </a:cubicBezTo>
                  <a:cubicBezTo>
                    <a:pt x="53" y="346"/>
                    <a:pt x="8" y="354"/>
                    <a:pt x="26" y="408"/>
                  </a:cubicBezTo>
                  <a:cubicBezTo>
                    <a:pt x="35" y="444"/>
                    <a:pt x="141" y="461"/>
                    <a:pt x="248" y="417"/>
                  </a:cubicBezTo>
                  <a:cubicBezTo>
                    <a:pt x="354" y="382"/>
                    <a:pt x="425" y="301"/>
                    <a:pt x="407" y="266"/>
                  </a:cubicBezTo>
                  <a:cubicBezTo>
                    <a:pt x="389" y="213"/>
                    <a:pt x="354" y="239"/>
                    <a:pt x="327" y="186"/>
                  </a:cubicBezTo>
                  <a:close/>
                  <a:moveTo>
                    <a:pt x="238" y="391"/>
                  </a:moveTo>
                  <a:lnTo>
                    <a:pt x="238" y="391"/>
                  </a:lnTo>
                  <a:cubicBezTo>
                    <a:pt x="141" y="426"/>
                    <a:pt x="61" y="399"/>
                    <a:pt x="53" y="391"/>
                  </a:cubicBezTo>
                  <a:cubicBezTo>
                    <a:pt x="53" y="382"/>
                    <a:pt x="88" y="319"/>
                    <a:pt x="194" y="284"/>
                  </a:cubicBezTo>
                  <a:cubicBezTo>
                    <a:pt x="310" y="239"/>
                    <a:pt x="372" y="257"/>
                    <a:pt x="372" y="275"/>
                  </a:cubicBezTo>
                  <a:cubicBezTo>
                    <a:pt x="380" y="284"/>
                    <a:pt x="336" y="354"/>
                    <a:pt x="238" y="391"/>
                  </a:cubicBezTo>
                  <a:close/>
                  <a:moveTo>
                    <a:pt x="203" y="301"/>
                  </a:moveTo>
                  <a:lnTo>
                    <a:pt x="203" y="301"/>
                  </a:lnTo>
                  <a:cubicBezTo>
                    <a:pt x="150" y="319"/>
                    <a:pt x="123" y="337"/>
                    <a:pt x="97" y="363"/>
                  </a:cubicBezTo>
                  <a:cubicBezTo>
                    <a:pt x="114" y="373"/>
                    <a:pt x="141" y="382"/>
                    <a:pt x="167" y="363"/>
                  </a:cubicBezTo>
                  <a:cubicBezTo>
                    <a:pt x="212" y="354"/>
                    <a:pt x="230" y="319"/>
                    <a:pt x="221" y="293"/>
                  </a:cubicBezTo>
                  <a:lnTo>
                    <a:pt x="221" y="293"/>
                  </a:lnTo>
                  <a:cubicBezTo>
                    <a:pt x="221" y="293"/>
                    <a:pt x="212" y="301"/>
                    <a:pt x="203" y="3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286206" y="3000618"/>
            <a:ext cx="1646400" cy="787119"/>
            <a:chOff x="1643076" y="3100948"/>
            <a:chExt cx="1646400" cy="787119"/>
          </a:xfrm>
        </p:grpSpPr>
        <p:grpSp>
          <p:nvGrpSpPr>
            <p:cNvPr id="22" name="Group 16"/>
            <p:cNvGrpSpPr/>
            <p:nvPr/>
          </p:nvGrpSpPr>
          <p:grpSpPr>
            <a:xfrm>
              <a:off x="1643076" y="3100948"/>
              <a:ext cx="1646400" cy="787119"/>
              <a:chOff x="3689350" y="3486150"/>
              <a:chExt cx="1955800" cy="935038"/>
            </a:xfrm>
          </p:grpSpPr>
          <p:sp>
            <p:nvSpPr>
              <p:cNvPr id="37" name="Freeform: Shape 13"/>
              <p:cNvSpPr/>
              <p:nvPr/>
            </p:nvSpPr>
            <p:spPr bwMode="auto">
              <a:xfrm>
                <a:off x="3689350" y="3486150"/>
                <a:ext cx="1863725" cy="365125"/>
              </a:xfrm>
              <a:custGeom>
                <a:avLst/>
                <a:gdLst>
                  <a:gd name="T0" fmla="*/ 1174 w 1174"/>
                  <a:gd name="T1" fmla="*/ 37 h 230"/>
                  <a:gd name="T2" fmla="*/ 114 w 1174"/>
                  <a:gd name="T3" fmla="*/ 230 h 230"/>
                  <a:gd name="T4" fmla="*/ 0 w 1174"/>
                  <a:gd name="T5" fmla="*/ 171 h 230"/>
                  <a:gd name="T6" fmla="*/ 993 w 1174"/>
                  <a:gd name="T7" fmla="*/ 0 h 230"/>
                  <a:gd name="T8" fmla="*/ 1174 w 1174"/>
                  <a:gd name="T9" fmla="*/ 37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4" h="230">
                    <a:moveTo>
                      <a:pt x="1174" y="37"/>
                    </a:moveTo>
                    <a:lnTo>
                      <a:pt x="114" y="230"/>
                    </a:lnTo>
                    <a:lnTo>
                      <a:pt x="0" y="171"/>
                    </a:lnTo>
                    <a:lnTo>
                      <a:pt x="993" y="0"/>
                    </a:lnTo>
                    <a:lnTo>
                      <a:pt x="1174" y="37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Freeform: Shape 14"/>
              <p:cNvSpPr/>
              <p:nvPr/>
            </p:nvSpPr>
            <p:spPr bwMode="auto">
              <a:xfrm>
                <a:off x="3870325" y="3544888"/>
                <a:ext cx="1774825" cy="876300"/>
              </a:xfrm>
              <a:custGeom>
                <a:avLst/>
                <a:gdLst>
                  <a:gd name="T0" fmla="*/ 0 w 1118"/>
                  <a:gd name="T1" fmla="*/ 193 h 552"/>
                  <a:gd name="T2" fmla="*/ 52 w 1118"/>
                  <a:gd name="T3" fmla="*/ 552 h 552"/>
                  <a:gd name="T4" fmla="*/ 1118 w 1118"/>
                  <a:gd name="T5" fmla="*/ 313 h 552"/>
                  <a:gd name="T6" fmla="*/ 1060 w 1118"/>
                  <a:gd name="T7" fmla="*/ 0 h 552"/>
                  <a:gd name="T8" fmla="*/ 0 w 1118"/>
                  <a:gd name="T9" fmla="*/ 193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8" h="552">
                    <a:moveTo>
                      <a:pt x="0" y="193"/>
                    </a:moveTo>
                    <a:lnTo>
                      <a:pt x="52" y="552"/>
                    </a:lnTo>
                    <a:lnTo>
                      <a:pt x="1118" y="313"/>
                    </a:lnTo>
                    <a:lnTo>
                      <a:pt x="1060" y="0"/>
                    </a:lnTo>
                    <a:lnTo>
                      <a:pt x="0" y="193"/>
                    </a:ln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15"/>
              <p:cNvSpPr/>
              <p:nvPr/>
            </p:nvSpPr>
            <p:spPr bwMode="auto">
              <a:xfrm>
                <a:off x="3689350" y="3757613"/>
                <a:ext cx="263525" cy="663575"/>
              </a:xfrm>
              <a:custGeom>
                <a:avLst/>
                <a:gdLst>
                  <a:gd name="T0" fmla="*/ 0 w 166"/>
                  <a:gd name="T1" fmla="*/ 0 h 418"/>
                  <a:gd name="T2" fmla="*/ 114 w 166"/>
                  <a:gd name="T3" fmla="*/ 59 h 418"/>
                  <a:gd name="T4" fmla="*/ 166 w 166"/>
                  <a:gd name="T5" fmla="*/ 418 h 418"/>
                  <a:gd name="T6" fmla="*/ 50 w 166"/>
                  <a:gd name="T7" fmla="*/ 311 h 418"/>
                  <a:gd name="T8" fmla="*/ 0 w 166"/>
                  <a:gd name="T9" fmla="*/ 0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418">
                    <a:moveTo>
                      <a:pt x="0" y="0"/>
                    </a:moveTo>
                    <a:lnTo>
                      <a:pt x="114" y="59"/>
                    </a:lnTo>
                    <a:lnTo>
                      <a:pt x="166" y="418"/>
                    </a:lnTo>
                    <a:lnTo>
                      <a:pt x="50" y="3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8" name="Oval 35"/>
            <p:cNvSpPr/>
            <p:nvPr/>
          </p:nvSpPr>
          <p:spPr>
            <a:xfrm>
              <a:off x="1969929" y="3459610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32" name="Freeform: Shape 39"/>
            <p:cNvSpPr/>
            <p:nvPr/>
          </p:nvSpPr>
          <p:spPr bwMode="auto">
            <a:xfrm>
              <a:off x="2881491" y="3277710"/>
              <a:ext cx="259114" cy="229506"/>
            </a:xfrm>
            <a:custGeom>
              <a:avLst/>
              <a:gdLst>
                <a:gd name="T0" fmla="*/ 451 w 461"/>
                <a:gd name="T1" fmla="*/ 213 h 409"/>
                <a:gd name="T2" fmla="*/ 451 w 461"/>
                <a:gd name="T3" fmla="*/ 213 h 409"/>
                <a:gd name="T4" fmla="*/ 247 w 461"/>
                <a:gd name="T5" fmla="*/ 17 h 409"/>
                <a:gd name="T6" fmla="*/ 212 w 461"/>
                <a:gd name="T7" fmla="*/ 17 h 409"/>
                <a:gd name="T8" fmla="*/ 9 w 461"/>
                <a:gd name="T9" fmla="*/ 213 h 409"/>
                <a:gd name="T10" fmla="*/ 18 w 461"/>
                <a:gd name="T11" fmla="*/ 230 h 409"/>
                <a:gd name="T12" fmla="*/ 62 w 461"/>
                <a:gd name="T13" fmla="*/ 230 h 409"/>
                <a:gd name="T14" fmla="*/ 62 w 461"/>
                <a:gd name="T15" fmla="*/ 390 h 409"/>
                <a:gd name="T16" fmla="*/ 79 w 461"/>
                <a:gd name="T17" fmla="*/ 408 h 409"/>
                <a:gd name="T18" fmla="*/ 177 w 461"/>
                <a:gd name="T19" fmla="*/ 408 h 409"/>
                <a:gd name="T20" fmla="*/ 177 w 461"/>
                <a:gd name="T21" fmla="*/ 248 h 409"/>
                <a:gd name="T22" fmla="*/ 283 w 461"/>
                <a:gd name="T23" fmla="*/ 248 h 409"/>
                <a:gd name="T24" fmla="*/ 283 w 461"/>
                <a:gd name="T25" fmla="*/ 408 h 409"/>
                <a:gd name="T26" fmla="*/ 381 w 461"/>
                <a:gd name="T27" fmla="*/ 408 h 409"/>
                <a:gd name="T28" fmla="*/ 398 w 461"/>
                <a:gd name="T29" fmla="*/ 390 h 409"/>
                <a:gd name="T30" fmla="*/ 398 w 461"/>
                <a:gd name="T31" fmla="*/ 230 h 409"/>
                <a:gd name="T32" fmla="*/ 443 w 461"/>
                <a:gd name="T33" fmla="*/ 230 h 409"/>
                <a:gd name="T34" fmla="*/ 451 w 461"/>
                <a:gd name="T35" fmla="*/ 213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1" h="409">
                  <a:moveTo>
                    <a:pt x="451" y="213"/>
                  </a:moveTo>
                  <a:lnTo>
                    <a:pt x="451" y="213"/>
                  </a:lnTo>
                  <a:cubicBezTo>
                    <a:pt x="247" y="17"/>
                    <a:pt x="247" y="17"/>
                    <a:pt x="247" y="17"/>
                  </a:cubicBezTo>
                  <a:cubicBezTo>
                    <a:pt x="238" y="0"/>
                    <a:pt x="221" y="0"/>
                    <a:pt x="212" y="17"/>
                  </a:cubicBezTo>
                  <a:cubicBezTo>
                    <a:pt x="9" y="213"/>
                    <a:pt x="9" y="213"/>
                    <a:pt x="9" y="213"/>
                  </a:cubicBezTo>
                  <a:cubicBezTo>
                    <a:pt x="0" y="221"/>
                    <a:pt x="9" y="230"/>
                    <a:pt x="18" y="230"/>
                  </a:cubicBezTo>
                  <a:cubicBezTo>
                    <a:pt x="62" y="230"/>
                    <a:pt x="62" y="230"/>
                    <a:pt x="62" y="230"/>
                  </a:cubicBezTo>
                  <a:cubicBezTo>
                    <a:pt x="62" y="390"/>
                    <a:pt x="62" y="390"/>
                    <a:pt x="62" y="390"/>
                  </a:cubicBezTo>
                  <a:cubicBezTo>
                    <a:pt x="62" y="399"/>
                    <a:pt x="62" y="408"/>
                    <a:pt x="79" y="408"/>
                  </a:cubicBezTo>
                  <a:cubicBezTo>
                    <a:pt x="177" y="408"/>
                    <a:pt x="177" y="408"/>
                    <a:pt x="177" y="408"/>
                  </a:cubicBezTo>
                  <a:cubicBezTo>
                    <a:pt x="177" y="248"/>
                    <a:pt x="177" y="248"/>
                    <a:pt x="177" y="248"/>
                  </a:cubicBezTo>
                  <a:cubicBezTo>
                    <a:pt x="283" y="248"/>
                    <a:pt x="283" y="248"/>
                    <a:pt x="283" y="248"/>
                  </a:cubicBezTo>
                  <a:cubicBezTo>
                    <a:pt x="283" y="408"/>
                    <a:pt x="283" y="408"/>
                    <a:pt x="283" y="408"/>
                  </a:cubicBezTo>
                  <a:cubicBezTo>
                    <a:pt x="381" y="408"/>
                    <a:pt x="381" y="408"/>
                    <a:pt x="381" y="408"/>
                  </a:cubicBezTo>
                  <a:cubicBezTo>
                    <a:pt x="398" y="408"/>
                    <a:pt x="398" y="399"/>
                    <a:pt x="398" y="390"/>
                  </a:cubicBezTo>
                  <a:cubicBezTo>
                    <a:pt x="398" y="230"/>
                    <a:pt x="398" y="230"/>
                    <a:pt x="398" y="230"/>
                  </a:cubicBezTo>
                  <a:cubicBezTo>
                    <a:pt x="443" y="230"/>
                    <a:pt x="443" y="230"/>
                    <a:pt x="443" y="230"/>
                  </a:cubicBezTo>
                  <a:cubicBezTo>
                    <a:pt x="451" y="230"/>
                    <a:pt x="460" y="221"/>
                    <a:pt x="451" y="21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9" name="Title 1"/>
          <p:cNvSpPr txBox="1"/>
          <p:nvPr/>
        </p:nvSpPr>
        <p:spPr>
          <a:xfrm>
            <a:off x="695960" y="387985"/>
            <a:ext cx="2129790" cy="39560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E-R图结构</a:t>
            </a:r>
          </a:p>
        </p:txBody>
      </p:sp>
      <p:pic>
        <p:nvPicPr>
          <p:cNvPr id="2" name="图片 -2147482596" descr="e-r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5823" y="900748"/>
            <a:ext cx="4707255" cy="33420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92" y="-164554"/>
            <a:ext cx="9187003" cy="3023610"/>
          </a:xfrm>
          <a:prstGeom prst="rect">
            <a:avLst/>
          </a:prstGeom>
        </p:spPr>
      </p:pic>
      <p:sp>
        <p:nvSpPr>
          <p:cNvPr id="24" name="TextBox 71"/>
          <p:cNvSpPr txBox="1"/>
          <p:nvPr/>
        </p:nvSpPr>
        <p:spPr>
          <a:xfrm>
            <a:off x="3263570" y="3839064"/>
            <a:ext cx="228854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3200" dirty="0">
                <a:solidFill>
                  <a:srgbClr val="327AF1"/>
                </a:solidFill>
                <a:latin typeface="华文隶书" panose="02010800040101010101" charset="-122"/>
                <a:ea typeface="华文隶书" panose="02010800040101010101" charset="-122"/>
              </a:rPr>
              <a:t>系统实现</a:t>
            </a:r>
          </a:p>
        </p:txBody>
      </p:sp>
      <p:sp>
        <p:nvSpPr>
          <p:cNvPr id="25" name="矩形 24"/>
          <p:cNvSpPr/>
          <p:nvPr/>
        </p:nvSpPr>
        <p:spPr>
          <a:xfrm>
            <a:off x="3923928" y="2859056"/>
            <a:ext cx="50962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b="1" spc="300" dirty="0">
                <a:solidFill>
                  <a:srgbClr val="327AF1"/>
                </a:solidFill>
                <a:latin typeface="Broadway" panose="04040905080B02020502" pitchFamily="82" charset="0"/>
                <a:ea typeface="微软雅黑" panose="020B0503020204020204" pitchFamily="34" charset="-122"/>
                <a:cs typeface="Adobe Arabic" panose="02040503050201020203" pitchFamily="18" charset="-78"/>
                <a:sym typeface="微软雅黑" panose="020B0503020204020204" pitchFamily="34" charset="-122"/>
              </a:rPr>
              <a:t>04</a:t>
            </a:r>
            <a:endParaRPr lang="zh-CN" altLang="en-US" sz="6000" b="1" spc="300" dirty="0">
              <a:solidFill>
                <a:srgbClr val="327AF1"/>
              </a:solidFill>
              <a:latin typeface="Broadway" panose="04040905080B02020502" pitchFamily="82" charset="0"/>
              <a:ea typeface="微软雅黑" panose="020B0503020204020204" pitchFamily="34" charset="-122"/>
              <a:cs typeface="Adobe Arabic" panose="02040503050201020203" pitchFamily="18" charset="-78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717497" y="688450"/>
            <a:ext cx="3618402" cy="3618402"/>
            <a:chOff x="3683732" y="1016732"/>
            <a:chExt cx="4824536" cy="4824536"/>
          </a:xfrm>
        </p:grpSpPr>
        <p:sp>
          <p:nvSpPr>
            <p:cNvPr id="17" name="直角三角形 16"/>
            <p:cNvSpPr/>
            <p:nvPr/>
          </p:nvSpPr>
          <p:spPr bwMode="auto">
            <a:xfrm flipH="1">
              <a:off x="3683732" y="1880828"/>
              <a:ext cx="3060340" cy="900100"/>
            </a:xfrm>
            <a:prstGeom prst="rtTriangl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a:blip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直角三角形 17"/>
            <p:cNvSpPr/>
            <p:nvPr/>
          </p:nvSpPr>
          <p:spPr bwMode="auto">
            <a:xfrm rot="5400000" flipH="1">
              <a:off x="5663952" y="2096852"/>
              <a:ext cx="3060340" cy="900100"/>
            </a:xfrm>
            <a:prstGeom prst="rtTriangl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a:blip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直角三角形 18"/>
            <p:cNvSpPr/>
            <p:nvPr/>
          </p:nvSpPr>
          <p:spPr bwMode="auto">
            <a:xfrm rot="10800000" flipH="1">
              <a:off x="5447928" y="4077072"/>
              <a:ext cx="3060340" cy="900100"/>
            </a:xfrm>
            <a:prstGeom prst="rtTriangl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a:blip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直角三角形 19"/>
            <p:cNvSpPr/>
            <p:nvPr/>
          </p:nvSpPr>
          <p:spPr bwMode="auto">
            <a:xfrm rot="16200000" flipH="1">
              <a:off x="3467707" y="3861048"/>
              <a:ext cx="3060340" cy="900100"/>
            </a:xfrm>
            <a:prstGeom prst="rtTriangl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a:blip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任意多边形: 形状 20"/>
            <p:cNvSpPr>
              <a:spLocks noChangeAspect="1"/>
            </p:cNvSpPr>
            <p:nvPr/>
          </p:nvSpPr>
          <p:spPr bwMode="auto">
            <a:xfrm>
              <a:off x="5821444" y="2996951"/>
              <a:ext cx="549110" cy="864098"/>
            </a:xfrm>
            <a:custGeom>
              <a:avLst/>
              <a:gdLst>
                <a:gd name="connsiteX0" fmla="*/ 175847 w 210842"/>
                <a:gd name="connsiteY0" fmla="*/ 180300 h 331788"/>
                <a:gd name="connsiteX1" fmla="*/ 177686 w 210842"/>
                <a:gd name="connsiteY1" fmla="*/ 180300 h 331788"/>
                <a:gd name="connsiteX2" fmla="*/ 177281 w 210842"/>
                <a:gd name="connsiteY2" fmla="*/ 181354 h 331788"/>
                <a:gd name="connsiteX3" fmla="*/ 175847 w 210842"/>
                <a:gd name="connsiteY3" fmla="*/ 182053 h 331788"/>
                <a:gd name="connsiteX4" fmla="*/ 176997 w 210842"/>
                <a:gd name="connsiteY4" fmla="*/ 149225 h 331788"/>
                <a:gd name="connsiteX5" fmla="*/ 181031 w 210842"/>
                <a:gd name="connsiteY5" fmla="*/ 149225 h 331788"/>
                <a:gd name="connsiteX6" fmla="*/ 203065 w 210842"/>
                <a:gd name="connsiteY6" fmla="*/ 164762 h 331788"/>
                <a:gd name="connsiteX7" fmla="*/ 181031 w 210842"/>
                <a:gd name="connsiteY7" fmla="*/ 180300 h 331788"/>
                <a:gd name="connsiteX8" fmla="*/ 180383 w 210842"/>
                <a:gd name="connsiteY8" fmla="*/ 180300 h 331788"/>
                <a:gd name="connsiteX9" fmla="*/ 177686 w 210842"/>
                <a:gd name="connsiteY9" fmla="*/ 180300 h 331788"/>
                <a:gd name="connsiteX10" fmla="*/ 180680 w 210842"/>
                <a:gd name="connsiteY10" fmla="*/ 172499 h 331788"/>
                <a:gd name="connsiteX11" fmla="*/ 97756 w 210842"/>
                <a:gd name="connsiteY11" fmla="*/ 149225 h 331788"/>
                <a:gd name="connsiteX12" fmla="*/ 114341 w 210842"/>
                <a:gd name="connsiteY12" fmla="*/ 149225 h 331788"/>
                <a:gd name="connsiteX13" fmla="*/ 121742 w 210842"/>
                <a:gd name="connsiteY13" fmla="*/ 149225 h 331788"/>
                <a:gd name="connsiteX14" fmla="*/ 122577 w 210842"/>
                <a:gd name="connsiteY14" fmla="*/ 158009 h 331788"/>
                <a:gd name="connsiteX15" fmla="*/ 123710 w 210842"/>
                <a:gd name="connsiteY15" fmla="*/ 169923 h 331788"/>
                <a:gd name="connsiteX16" fmla="*/ 110762 w 210842"/>
                <a:gd name="connsiteY16" fmla="*/ 185379 h 331788"/>
                <a:gd name="connsiteX17" fmla="*/ 95225 w 210842"/>
                <a:gd name="connsiteY17" fmla="*/ 169923 h 331788"/>
                <a:gd name="connsiteX18" fmla="*/ 33273 w 210842"/>
                <a:gd name="connsiteY18" fmla="*/ 149225 h 331788"/>
                <a:gd name="connsiteX19" fmla="*/ 65676 w 210842"/>
                <a:gd name="connsiteY19" fmla="*/ 149225 h 331788"/>
                <a:gd name="connsiteX20" fmla="*/ 67478 w 210842"/>
                <a:gd name="connsiteY20" fmla="*/ 149225 h 331788"/>
                <a:gd name="connsiteX21" fmla="*/ 77777 w 210842"/>
                <a:gd name="connsiteY21" fmla="*/ 149225 h 331788"/>
                <a:gd name="connsiteX22" fmla="*/ 77746 w 210842"/>
                <a:gd name="connsiteY22" fmla="*/ 149798 h 331788"/>
                <a:gd name="connsiteX23" fmla="*/ 75804 w 210842"/>
                <a:gd name="connsiteY23" fmla="*/ 195682 h 331788"/>
                <a:gd name="connsiteX24" fmla="*/ 91341 w 210842"/>
                <a:gd name="connsiteY24" fmla="*/ 209850 h 331788"/>
                <a:gd name="connsiteX25" fmla="*/ 110762 w 210842"/>
                <a:gd name="connsiteY25" fmla="*/ 205986 h 331788"/>
                <a:gd name="connsiteX26" fmla="*/ 132774 w 210842"/>
                <a:gd name="connsiteY26" fmla="*/ 208562 h 331788"/>
                <a:gd name="connsiteX27" fmla="*/ 144426 w 210842"/>
                <a:gd name="connsiteY27" fmla="*/ 199546 h 331788"/>
                <a:gd name="connsiteX28" fmla="*/ 144426 w 210842"/>
                <a:gd name="connsiteY28" fmla="*/ 161873 h 331788"/>
                <a:gd name="connsiteX29" fmla="*/ 143531 w 210842"/>
                <a:gd name="connsiteY29" fmla="*/ 149225 h 331788"/>
                <a:gd name="connsiteX30" fmla="*/ 152712 w 210842"/>
                <a:gd name="connsiteY30" fmla="*/ 149225 h 331788"/>
                <a:gd name="connsiteX31" fmla="*/ 156079 w 210842"/>
                <a:gd name="connsiteY31" fmla="*/ 173787 h 331788"/>
                <a:gd name="connsiteX32" fmla="*/ 167732 w 210842"/>
                <a:gd name="connsiteY32" fmla="*/ 185379 h 331788"/>
                <a:gd name="connsiteX33" fmla="*/ 169027 w 210842"/>
                <a:gd name="connsiteY33" fmla="*/ 185379 h 331788"/>
                <a:gd name="connsiteX34" fmla="*/ 175847 w 210842"/>
                <a:gd name="connsiteY34" fmla="*/ 182053 h 331788"/>
                <a:gd name="connsiteX35" fmla="*/ 175847 w 210842"/>
                <a:gd name="connsiteY35" fmla="*/ 296829 h 331788"/>
                <a:gd name="connsiteX36" fmla="*/ 210842 w 210842"/>
                <a:gd name="connsiteY36" fmla="*/ 296829 h 331788"/>
                <a:gd name="connsiteX37" fmla="*/ 210842 w 210842"/>
                <a:gd name="connsiteY37" fmla="*/ 331788 h 331788"/>
                <a:gd name="connsiteX38" fmla="*/ 6054 w 210842"/>
                <a:gd name="connsiteY38" fmla="*/ 331788 h 331788"/>
                <a:gd name="connsiteX39" fmla="*/ 6054 w 210842"/>
                <a:gd name="connsiteY39" fmla="*/ 296829 h 331788"/>
                <a:gd name="connsiteX40" fmla="*/ 44938 w 210842"/>
                <a:gd name="connsiteY40" fmla="*/ 296829 h 331788"/>
                <a:gd name="connsiteX41" fmla="*/ 44938 w 210842"/>
                <a:gd name="connsiteY41" fmla="*/ 180300 h 331788"/>
                <a:gd name="connsiteX42" fmla="*/ 33273 w 210842"/>
                <a:gd name="connsiteY42" fmla="*/ 180300 h 331788"/>
                <a:gd name="connsiteX43" fmla="*/ 12535 w 210842"/>
                <a:gd name="connsiteY43" fmla="*/ 164762 h 331788"/>
                <a:gd name="connsiteX44" fmla="*/ 33273 w 210842"/>
                <a:gd name="connsiteY44" fmla="*/ 149225 h 331788"/>
                <a:gd name="connsiteX45" fmla="*/ 114647 w 210842"/>
                <a:gd name="connsiteY45" fmla="*/ 74613 h 331788"/>
                <a:gd name="connsiteX46" fmla="*/ 131479 w 210842"/>
                <a:gd name="connsiteY46" fmla="*/ 78477 h 331788"/>
                <a:gd name="connsiteX47" fmla="*/ 139247 w 210842"/>
                <a:gd name="connsiteY47" fmla="*/ 81053 h 331788"/>
                <a:gd name="connsiteX48" fmla="*/ 149606 w 210842"/>
                <a:gd name="connsiteY48" fmla="*/ 87493 h 331788"/>
                <a:gd name="connsiteX49" fmla="*/ 172426 w 210842"/>
                <a:gd name="connsiteY49" fmla="*/ 120336 h 331788"/>
                <a:gd name="connsiteX50" fmla="*/ 176997 w 210842"/>
                <a:gd name="connsiteY50" fmla="*/ 149225 h 331788"/>
                <a:gd name="connsiteX51" fmla="*/ 152712 w 210842"/>
                <a:gd name="connsiteY51" fmla="*/ 149225 h 331788"/>
                <a:gd name="connsiteX52" fmla="*/ 151224 w 210842"/>
                <a:gd name="connsiteY52" fmla="*/ 138367 h 331788"/>
                <a:gd name="connsiteX53" fmla="*/ 140542 w 210842"/>
                <a:gd name="connsiteY53" fmla="*/ 114540 h 331788"/>
                <a:gd name="connsiteX54" fmla="*/ 142606 w 210842"/>
                <a:gd name="connsiteY54" fmla="*/ 136154 h 331788"/>
                <a:gd name="connsiteX55" fmla="*/ 143531 w 210842"/>
                <a:gd name="connsiteY55" fmla="*/ 149225 h 331788"/>
                <a:gd name="connsiteX56" fmla="*/ 142955 w 210842"/>
                <a:gd name="connsiteY56" fmla="*/ 149225 h 331788"/>
                <a:gd name="connsiteX57" fmla="*/ 121742 w 210842"/>
                <a:gd name="connsiteY57" fmla="*/ 149225 h 331788"/>
                <a:gd name="connsiteX58" fmla="*/ 119886 w 210842"/>
                <a:gd name="connsiteY58" fmla="*/ 129714 h 331788"/>
                <a:gd name="connsiteX59" fmla="*/ 114647 w 210842"/>
                <a:gd name="connsiteY59" fmla="*/ 74613 h 331788"/>
                <a:gd name="connsiteX60" fmla="*/ 106878 w 210842"/>
                <a:gd name="connsiteY60" fmla="*/ 74613 h 331788"/>
                <a:gd name="connsiteX61" fmla="*/ 101962 w 210842"/>
                <a:gd name="connsiteY61" fmla="*/ 114822 h 331788"/>
                <a:gd name="connsiteX62" fmla="*/ 97756 w 210842"/>
                <a:gd name="connsiteY62" fmla="*/ 149225 h 331788"/>
                <a:gd name="connsiteX63" fmla="*/ 93839 w 210842"/>
                <a:gd name="connsiteY63" fmla="*/ 149225 h 331788"/>
                <a:gd name="connsiteX64" fmla="*/ 80095 w 210842"/>
                <a:gd name="connsiteY64" fmla="*/ 149225 h 331788"/>
                <a:gd name="connsiteX65" fmla="*/ 77777 w 210842"/>
                <a:gd name="connsiteY65" fmla="*/ 149225 h 331788"/>
                <a:gd name="connsiteX66" fmla="*/ 79688 w 210842"/>
                <a:gd name="connsiteY66" fmla="*/ 114540 h 331788"/>
                <a:gd name="connsiteX67" fmla="*/ 75804 w 210842"/>
                <a:gd name="connsiteY67" fmla="*/ 118404 h 331788"/>
                <a:gd name="connsiteX68" fmla="*/ 73214 w 210842"/>
                <a:gd name="connsiteY68" fmla="*/ 123556 h 331788"/>
                <a:gd name="connsiteX69" fmla="*/ 43434 w 210842"/>
                <a:gd name="connsiteY69" fmla="*/ 142875 h 331788"/>
                <a:gd name="connsiteX70" fmla="*/ 39550 w 210842"/>
                <a:gd name="connsiteY70" fmla="*/ 142875 h 331788"/>
                <a:gd name="connsiteX71" fmla="*/ 4591 w 210842"/>
                <a:gd name="connsiteY71" fmla="*/ 123556 h 331788"/>
                <a:gd name="connsiteX72" fmla="*/ 3296 w 210842"/>
                <a:gd name="connsiteY72" fmla="*/ 106812 h 331788"/>
                <a:gd name="connsiteX73" fmla="*/ 21423 w 210842"/>
                <a:gd name="connsiteY73" fmla="*/ 105524 h 331788"/>
                <a:gd name="connsiteX74" fmla="*/ 43434 w 210842"/>
                <a:gd name="connsiteY74" fmla="*/ 118404 h 331788"/>
                <a:gd name="connsiteX75" fmla="*/ 52498 w 210842"/>
                <a:gd name="connsiteY75" fmla="*/ 109388 h 331788"/>
                <a:gd name="connsiteX76" fmla="*/ 55087 w 210842"/>
                <a:gd name="connsiteY76" fmla="*/ 104236 h 331788"/>
                <a:gd name="connsiteX77" fmla="*/ 78393 w 210842"/>
                <a:gd name="connsiteY77" fmla="*/ 81053 h 331788"/>
                <a:gd name="connsiteX78" fmla="*/ 95225 w 210842"/>
                <a:gd name="connsiteY78" fmla="*/ 75901 h 331788"/>
                <a:gd name="connsiteX79" fmla="*/ 106878 w 210842"/>
                <a:gd name="connsiteY79" fmla="*/ 74613 h 331788"/>
                <a:gd name="connsiteX80" fmla="*/ 110036 w 210842"/>
                <a:gd name="connsiteY80" fmla="*/ 0 h 331788"/>
                <a:gd name="connsiteX81" fmla="*/ 145755 w 210842"/>
                <a:gd name="connsiteY81" fmla="*/ 34925 h 331788"/>
                <a:gd name="connsiteX82" fmla="*/ 110036 w 210842"/>
                <a:gd name="connsiteY82" fmla="*/ 69850 h 331788"/>
                <a:gd name="connsiteX83" fmla="*/ 74317 w 210842"/>
                <a:gd name="connsiteY83" fmla="*/ 34925 h 331788"/>
                <a:gd name="connsiteX84" fmla="*/ 110036 w 210842"/>
                <a:gd name="connsiteY84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210842" h="331788">
                  <a:moveTo>
                    <a:pt x="175847" y="180300"/>
                  </a:moveTo>
                  <a:lnTo>
                    <a:pt x="177686" y="180300"/>
                  </a:lnTo>
                  <a:lnTo>
                    <a:pt x="177281" y="181354"/>
                  </a:lnTo>
                  <a:lnTo>
                    <a:pt x="175847" y="182053"/>
                  </a:lnTo>
                  <a:close/>
                  <a:moveTo>
                    <a:pt x="176997" y="149225"/>
                  </a:moveTo>
                  <a:lnTo>
                    <a:pt x="181031" y="149225"/>
                  </a:lnTo>
                  <a:cubicBezTo>
                    <a:pt x="193992" y="149225"/>
                    <a:pt x="203065" y="155699"/>
                    <a:pt x="203065" y="164762"/>
                  </a:cubicBezTo>
                  <a:cubicBezTo>
                    <a:pt x="203065" y="173826"/>
                    <a:pt x="193992" y="180300"/>
                    <a:pt x="181031" y="180300"/>
                  </a:cubicBezTo>
                  <a:cubicBezTo>
                    <a:pt x="181031" y="180300"/>
                    <a:pt x="181031" y="180300"/>
                    <a:pt x="180383" y="180300"/>
                  </a:cubicBezTo>
                  <a:lnTo>
                    <a:pt x="177686" y="180300"/>
                  </a:lnTo>
                  <a:lnTo>
                    <a:pt x="180680" y="172499"/>
                  </a:lnTo>
                  <a:close/>
                  <a:moveTo>
                    <a:pt x="97756" y="149225"/>
                  </a:moveTo>
                  <a:lnTo>
                    <a:pt x="114341" y="149225"/>
                  </a:lnTo>
                  <a:lnTo>
                    <a:pt x="121742" y="149225"/>
                  </a:lnTo>
                  <a:lnTo>
                    <a:pt x="122577" y="158009"/>
                  </a:lnTo>
                  <a:cubicBezTo>
                    <a:pt x="123710" y="169923"/>
                    <a:pt x="123710" y="169923"/>
                    <a:pt x="123710" y="169923"/>
                  </a:cubicBezTo>
                  <a:cubicBezTo>
                    <a:pt x="110762" y="185379"/>
                    <a:pt x="110762" y="185379"/>
                    <a:pt x="110762" y="185379"/>
                  </a:cubicBezTo>
                  <a:cubicBezTo>
                    <a:pt x="95225" y="169923"/>
                    <a:pt x="95225" y="169923"/>
                    <a:pt x="95225" y="169923"/>
                  </a:cubicBezTo>
                  <a:close/>
                  <a:moveTo>
                    <a:pt x="33273" y="149225"/>
                  </a:moveTo>
                  <a:cubicBezTo>
                    <a:pt x="33273" y="149225"/>
                    <a:pt x="33273" y="149225"/>
                    <a:pt x="65676" y="149225"/>
                  </a:cubicBezTo>
                  <a:cubicBezTo>
                    <a:pt x="65676" y="149225"/>
                    <a:pt x="65676" y="149225"/>
                    <a:pt x="67478" y="149225"/>
                  </a:cubicBezTo>
                  <a:lnTo>
                    <a:pt x="77777" y="149225"/>
                  </a:lnTo>
                  <a:lnTo>
                    <a:pt x="77746" y="149798"/>
                  </a:lnTo>
                  <a:cubicBezTo>
                    <a:pt x="77098" y="164449"/>
                    <a:pt x="76451" y="180871"/>
                    <a:pt x="75804" y="195682"/>
                  </a:cubicBezTo>
                  <a:cubicBezTo>
                    <a:pt x="75804" y="204698"/>
                    <a:pt x="82277" y="209850"/>
                    <a:pt x="91341" y="209850"/>
                  </a:cubicBezTo>
                  <a:cubicBezTo>
                    <a:pt x="97815" y="211138"/>
                    <a:pt x="105583" y="205986"/>
                    <a:pt x="110762" y="205986"/>
                  </a:cubicBezTo>
                  <a:cubicBezTo>
                    <a:pt x="118531" y="205986"/>
                    <a:pt x="127594" y="209850"/>
                    <a:pt x="132774" y="208562"/>
                  </a:cubicBezTo>
                  <a:cubicBezTo>
                    <a:pt x="140542" y="208562"/>
                    <a:pt x="144426" y="203410"/>
                    <a:pt x="144426" y="199546"/>
                  </a:cubicBezTo>
                  <a:cubicBezTo>
                    <a:pt x="145721" y="194395"/>
                    <a:pt x="145398" y="178939"/>
                    <a:pt x="144426" y="161873"/>
                  </a:cubicBezTo>
                  <a:lnTo>
                    <a:pt x="143531" y="149225"/>
                  </a:lnTo>
                  <a:lnTo>
                    <a:pt x="152712" y="149225"/>
                  </a:lnTo>
                  <a:lnTo>
                    <a:pt x="156079" y="173787"/>
                  </a:lnTo>
                  <a:cubicBezTo>
                    <a:pt x="156079" y="180227"/>
                    <a:pt x="161259" y="185379"/>
                    <a:pt x="167732" y="185379"/>
                  </a:cubicBezTo>
                  <a:cubicBezTo>
                    <a:pt x="169027" y="185379"/>
                    <a:pt x="169027" y="185379"/>
                    <a:pt x="169027" y="185379"/>
                  </a:cubicBezTo>
                  <a:lnTo>
                    <a:pt x="175847" y="182053"/>
                  </a:lnTo>
                  <a:lnTo>
                    <a:pt x="175847" y="296829"/>
                  </a:lnTo>
                  <a:cubicBezTo>
                    <a:pt x="175847" y="296829"/>
                    <a:pt x="175847" y="296829"/>
                    <a:pt x="210842" y="296829"/>
                  </a:cubicBezTo>
                  <a:cubicBezTo>
                    <a:pt x="210842" y="296829"/>
                    <a:pt x="210842" y="296829"/>
                    <a:pt x="210842" y="331788"/>
                  </a:cubicBezTo>
                  <a:cubicBezTo>
                    <a:pt x="210842" y="331788"/>
                    <a:pt x="210842" y="331788"/>
                    <a:pt x="6054" y="331788"/>
                  </a:cubicBezTo>
                  <a:cubicBezTo>
                    <a:pt x="6054" y="331788"/>
                    <a:pt x="6054" y="331788"/>
                    <a:pt x="6054" y="296829"/>
                  </a:cubicBezTo>
                  <a:cubicBezTo>
                    <a:pt x="6054" y="296829"/>
                    <a:pt x="6054" y="296829"/>
                    <a:pt x="44938" y="296829"/>
                  </a:cubicBezTo>
                  <a:cubicBezTo>
                    <a:pt x="44938" y="296829"/>
                    <a:pt x="44938" y="296829"/>
                    <a:pt x="44938" y="180300"/>
                  </a:cubicBezTo>
                  <a:cubicBezTo>
                    <a:pt x="44938" y="180300"/>
                    <a:pt x="44938" y="180300"/>
                    <a:pt x="33273" y="180300"/>
                  </a:cubicBezTo>
                  <a:cubicBezTo>
                    <a:pt x="21608" y="180300"/>
                    <a:pt x="12535" y="173826"/>
                    <a:pt x="12535" y="164762"/>
                  </a:cubicBezTo>
                  <a:cubicBezTo>
                    <a:pt x="12535" y="155699"/>
                    <a:pt x="21608" y="149225"/>
                    <a:pt x="33273" y="149225"/>
                  </a:cubicBezTo>
                  <a:close/>
                  <a:moveTo>
                    <a:pt x="114647" y="74613"/>
                  </a:moveTo>
                  <a:cubicBezTo>
                    <a:pt x="121121" y="75901"/>
                    <a:pt x="126300" y="75901"/>
                    <a:pt x="131479" y="78477"/>
                  </a:cubicBezTo>
                  <a:cubicBezTo>
                    <a:pt x="134068" y="78477"/>
                    <a:pt x="136658" y="79765"/>
                    <a:pt x="139247" y="81053"/>
                  </a:cubicBezTo>
                  <a:cubicBezTo>
                    <a:pt x="143132" y="82341"/>
                    <a:pt x="145721" y="84917"/>
                    <a:pt x="149606" y="87493"/>
                  </a:cubicBezTo>
                  <a:cubicBezTo>
                    <a:pt x="159316" y="95221"/>
                    <a:pt x="167085" y="106168"/>
                    <a:pt x="172426" y="120336"/>
                  </a:cubicBezTo>
                  <a:lnTo>
                    <a:pt x="176997" y="149225"/>
                  </a:lnTo>
                  <a:lnTo>
                    <a:pt x="152712" y="149225"/>
                  </a:lnTo>
                  <a:lnTo>
                    <a:pt x="151224" y="138367"/>
                  </a:lnTo>
                  <a:cubicBezTo>
                    <a:pt x="148635" y="128386"/>
                    <a:pt x="145074" y="120336"/>
                    <a:pt x="140542" y="114540"/>
                  </a:cubicBezTo>
                  <a:cubicBezTo>
                    <a:pt x="141190" y="120336"/>
                    <a:pt x="141918" y="127903"/>
                    <a:pt x="142606" y="136154"/>
                  </a:cubicBezTo>
                  <a:lnTo>
                    <a:pt x="143531" y="149225"/>
                  </a:lnTo>
                  <a:lnTo>
                    <a:pt x="142955" y="149225"/>
                  </a:lnTo>
                  <a:lnTo>
                    <a:pt x="121742" y="149225"/>
                  </a:lnTo>
                  <a:lnTo>
                    <a:pt x="119886" y="129714"/>
                  </a:lnTo>
                  <a:cubicBezTo>
                    <a:pt x="118612" y="116311"/>
                    <a:pt x="116913" y="98440"/>
                    <a:pt x="114647" y="74613"/>
                  </a:cubicBezTo>
                  <a:close/>
                  <a:moveTo>
                    <a:pt x="106878" y="74613"/>
                  </a:moveTo>
                  <a:cubicBezTo>
                    <a:pt x="106878" y="74613"/>
                    <a:pt x="106878" y="74613"/>
                    <a:pt x="101962" y="114822"/>
                  </a:cubicBezTo>
                  <a:lnTo>
                    <a:pt x="97756" y="149225"/>
                  </a:lnTo>
                  <a:lnTo>
                    <a:pt x="93839" y="149225"/>
                  </a:lnTo>
                  <a:cubicBezTo>
                    <a:pt x="88206" y="149225"/>
                    <a:pt x="83700" y="149225"/>
                    <a:pt x="80095" y="149225"/>
                  </a:cubicBezTo>
                  <a:lnTo>
                    <a:pt x="77777" y="149225"/>
                  </a:lnTo>
                  <a:lnTo>
                    <a:pt x="79688" y="114540"/>
                  </a:lnTo>
                  <a:cubicBezTo>
                    <a:pt x="78393" y="115828"/>
                    <a:pt x="77098" y="117116"/>
                    <a:pt x="75804" y="118404"/>
                  </a:cubicBezTo>
                  <a:cubicBezTo>
                    <a:pt x="74509" y="120980"/>
                    <a:pt x="74509" y="122268"/>
                    <a:pt x="73214" y="123556"/>
                  </a:cubicBezTo>
                  <a:cubicBezTo>
                    <a:pt x="66740" y="131284"/>
                    <a:pt x="58971" y="142875"/>
                    <a:pt x="43434" y="142875"/>
                  </a:cubicBezTo>
                  <a:cubicBezTo>
                    <a:pt x="42139" y="142875"/>
                    <a:pt x="40845" y="142875"/>
                    <a:pt x="39550" y="142875"/>
                  </a:cubicBezTo>
                  <a:cubicBezTo>
                    <a:pt x="24013" y="140299"/>
                    <a:pt x="5886" y="126132"/>
                    <a:pt x="4591" y="123556"/>
                  </a:cubicBezTo>
                  <a:cubicBezTo>
                    <a:pt x="-588" y="119692"/>
                    <a:pt x="-1883" y="111964"/>
                    <a:pt x="3296" y="106812"/>
                  </a:cubicBezTo>
                  <a:cubicBezTo>
                    <a:pt x="7181" y="101660"/>
                    <a:pt x="14949" y="100372"/>
                    <a:pt x="21423" y="105524"/>
                  </a:cubicBezTo>
                  <a:cubicBezTo>
                    <a:pt x="27897" y="111964"/>
                    <a:pt x="38255" y="117116"/>
                    <a:pt x="43434" y="118404"/>
                  </a:cubicBezTo>
                  <a:cubicBezTo>
                    <a:pt x="44729" y="118404"/>
                    <a:pt x="48613" y="114540"/>
                    <a:pt x="52498" y="109388"/>
                  </a:cubicBezTo>
                  <a:cubicBezTo>
                    <a:pt x="53792" y="108100"/>
                    <a:pt x="53792" y="105524"/>
                    <a:pt x="55087" y="104236"/>
                  </a:cubicBezTo>
                  <a:cubicBezTo>
                    <a:pt x="60266" y="96508"/>
                    <a:pt x="68035" y="87493"/>
                    <a:pt x="78393" y="81053"/>
                  </a:cubicBezTo>
                  <a:cubicBezTo>
                    <a:pt x="84867" y="78477"/>
                    <a:pt x="90046" y="77189"/>
                    <a:pt x="95225" y="75901"/>
                  </a:cubicBezTo>
                  <a:cubicBezTo>
                    <a:pt x="99109" y="75901"/>
                    <a:pt x="102994" y="74613"/>
                    <a:pt x="106878" y="74613"/>
                  </a:cubicBezTo>
                  <a:close/>
                  <a:moveTo>
                    <a:pt x="110036" y="0"/>
                  </a:moveTo>
                  <a:cubicBezTo>
                    <a:pt x="129763" y="0"/>
                    <a:pt x="145755" y="15636"/>
                    <a:pt x="145755" y="34925"/>
                  </a:cubicBezTo>
                  <a:cubicBezTo>
                    <a:pt x="145755" y="54214"/>
                    <a:pt x="129763" y="69850"/>
                    <a:pt x="110036" y="69850"/>
                  </a:cubicBezTo>
                  <a:cubicBezTo>
                    <a:pt x="90309" y="69850"/>
                    <a:pt x="74317" y="54214"/>
                    <a:pt x="74317" y="34925"/>
                  </a:cubicBezTo>
                  <a:cubicBezTo>
                    <a:pt x="74317" y="15636"/>
                    <a:pt x="90309" y="0"/>
                    <a:pt x="110036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5" name="文本框 10"/>
          <p:cNvSpPr txBox="1"/>
          <p:nvPr/>
        </p:nvSpPr>
        <p:spPr>
          <a:xfrm>
            <a:off x="5786755" y="2226945"/>
            <a:ext cx="2172970" cy="370205"/>
          </a:xfrm>
          <a:prstGeom prst="rect">
            <a:avLst/>
          </a:prstGeom>
          <a:noFill/>
        </p:spPr>
        <p:txBody>
          <a:bodyPr wrap="none" lIns="0" tIns="0" rIns="0" bIns="0">
            <a:normAutofit/>
          </a:bodyPr>
          <a:lstStyle/>
          <a:p>
            <a:pPr algn="l"/>
            <a:r>
              <a:rPr lang="zh-CN" altLang="en-US" b="1">
                <a:solidFill>
                  <a:srgbClr val="6B8866"/>
                </a:solidFill>
              </a:rPr>
              <a:t>用户注册页面界面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320540" y="3658870"/>
            <a:ext cx="2186940" cy="342265"/>
          </a:xfrm>
          <a:prstGeom prst="rect">
            <a:avLst/>
          </a:prstGeom>
          <a:noFill/>
        </p:spPr>
        <p:txBody>
          <a:bodyPr wrap="none" lIns="0" tIns="0" rIns="0" bIns="0">
            <a:normAutofit/>
          </a:bodyPr>
          <a:lstStyle/>
          <a:p>
            <a:pPr algn="l"/>
            <a:r>
              <a:rPr lang="zh-CN" altLang="en-US" b="1">
                <a:solidFill>
                  <a:schemeClr val="accent4"/>
                </a:solidFill>
              </a:rPr>
              <a:t>前台操作界面</a:t>
            </a:r>
          </a:p>
        </p:txBody>
      </p:sp>
      <p:sp>
        <p:nvSpPr>
          <p:cNvPr id="11" name="文本框 14"/>
          <p:cNvSpPr txBox="1"/>
          <p:nvPr/>
        </p:nvSpPr>
        <p:spPr>
          <a:xfrm>
            <a:off x="2938145" y="840105"/>
            <a:ext cx="1963420" cy="276225"/>
          </a:xfrm>
          <a:prstGeom prst="rect">
            <a:avLst/>
          </a:prstGeom>
          <a:noFill/>
        </p:spPr>
        <p:txBody>
          <a:bodyPr wrap="none" lIns="0" tIns="0" rIns="0" bIns="0">
            <a:normAutofit/>
          </a:bodyPr>
          <a:lstStyle/>
          <a:p>
            <a:pPr algn="r"/>
            <a:r>
              <a:rPr lang="zh-CN" altLang="en-US" b="1">
                <a:solidFill>
                  <a:schemeClr val="accent2"/>
                </a:solidFill>
              </a:rPr>
              <a:t>后台登录界面</a:t>
            </a:r>
          </a:p>
        </p:txBody>
      </p:sp>
      <p:sp>
        <p:nvSpPr>
          <p:cNvPr id="9" name="文本框 16"/>
          <p:cNvSpPr txBox="1"/>
          <p:nvPr/>
        </p:nvSpPr>
        <p:spPr>
          <a:xfrm>
            <a:off x="1101725" y="2328545"/>
            <a:ext cx="2263775" cy="493395"/>
          </a:xfrm>
          <a:prstGeom prst="rect">
            <a:avLst/>
          </a:prstGeom>
          <a:noFill/>
        </p:spPr>
        <p:txBody>
          <a:bodyPr wrap="none" lIns="0" tIns="0" rIns="0" bIns="0">
            <a:normAutofit/>
          </a:bodyPr>
          <a:lstStyle/>
          <a:p>
            <a:pPr algn="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后台主操作界面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71500" y="374650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网站后台登陆页面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638107" y="1312584"/>
            <a:ext cx="1583591" cy="910064"/>
            <a:chOff x="1455987" y="1255434"/>
            <a:chExt cx="1583591" cy="910064"/>
          </a:xfrm>
        </p:grpSpPr>
        <p:grpSp>
          <p:nvGrpSpPr>
            <p:cNvPr id="21" name="Group 19"/>
            <p:cNvGrpSpPr/>
            <p:nvPr/>
          </p:nvGrpSpPr>
          <p:grpSpPr>
            <a:xfrm>
              <a:off x="1455987" y="1255434"/>
              <a:ext cx="1583591" cy="910064"/>
              <a:chOff x="3467100" y="1293813"/>
              <a:chExt cx="1881188" cy="1081087"/>
            </a:xfrm>
          </p:grpSpPr>
          <p:sp>
            <p:nvSpPr>
              <p:cNvPr id="40" name="Freeform: Shape 6"/>
              <p:cNvSpPr/>
              <p:nvPr/>
            </p:nvSpPr>
            <p:spPr bwMode="auto">
              <a:xfrm>
                <a:off x="3467100" y="2106613"/>
                <a:ext cx="1881188" cy="268287"/>
              </a:xfrm>
              <a:custGeom>
                <a:avLst/>
                <a:gdLst>
                  <a:gd name="T0" fmla="*/ 0 w 1185"/>
                  <a:gd name="T1" fmla="*/ 77 h 169"/>
                  <a:gd name="T2" fmla="*/ 203 w 1185"/>
                  <a:gd name="T3" fmla="*/ 0 h 169"/>
                  <a:gd name="T4" fmla="*/ 1185 w 1185"/>
                  <a:gd name="T5" fmla="*/ 120 h 169"/>
                  <a:gd name="T6" fmla="*/ 1004 w 1185"/>
                  <a:gd name="T7" fmla="*/ 169 h 169"/>
                  <a:gd name="T8" fmla="*/ 0 w 1185"/>
                  <a:gd name="T9" fmla="*/ 77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5" h="169">
                    <a:moveTo>
                      <a:pt x="0" y="77"/>
                    </a:moveTo>
                    <a:lnTo>
                      <a:pt x="203" y="0"/>
                    </a:lnTo>
                    <a:lnTo>
                      <a:pt x="1185" y="120"/>
                    </a:lnTo>
                    <a:lnTo>
                      <a:pt x="1004" y="169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7"/>
              <p:cNvSpPr/>
              <p:nvPr/>
            </p:nvSpPr>
            <p:spPr bwMode="auto">
              <a:xfrm>
                <a:off x="3467100" y="1293813"/>
                <a:ext cx="322263" cy="935037"/>
              </a:xfrm>
              <a:custGeom>
                <a:avLst/>
                <a:gdLst>
                  <a:gd name="T0" fmla="*/ 203 w 203"/>
                  <a:gd name="T1" fmla="*/ 512 h 589"/>
                  <a:gd name="T2" fmla="*/ 203 w 203"/>
                  <a:gd name="T3" fmla="*/ 0 h 589"/>
                  <a:gd name="T4" fmla="*/ 0 w 203"/>
                  <a:gd name="T5" fmla="*/ 273 h 589"/>
                  <a:gd name="T6" fmla="*/ 0 w 203"/>
                  <a:gd name="T7" fmla="*/ 589 h 589"/>
                  <a:gd name="T8" fmla="*/ 203 w 203"/>
                  <a:gd name="T9" fmla="*/ 512 h 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589">
                    <a:moveTo>
                      <a:pt x="203" y="512"/>
                    </a:moveTo>
                    <a:lnTo>
                      <a:pt x="203" y="0"/>
                    </a:lnTo>
                    <a:lnTo>
                      <a:pt x="0" y="273"/>
                    </a:lnTo>
                    <a:lnTo>
                      <a:pt x="0" y="589"/>
                    </a:lnTo>
                    <a:lnTo>
                      <a:pt x="203" y="512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Freeform: Shape 8"/>
              <p:cNvSpPr/>
              <p:nvPr/>
            </p:nvSpPr>
            <p:spPr bwMode="auto">
              <a:xfrm>
                <a:off x="3789363" y="1293813"/>
                <a:ext cx="1558925" cy="1003300"/>
              </a:xfrm>
              <a:custGeom>
                <a:avLst/>
                <a:gdLst>
                  <a:gd name="T0" fmla="*/ 0 w 982"/>
                  <a:gd name="T1" fmla="*/ 0 h 632"/>
                  <a:gd name="T2" fmla="*/ 982 w 982"/>
                  <a:gd name="T3" fmla="*/ 344 h 632"/>
                  <a:gd name="T4" fmla="*/ 982 w 982"/>
                  <a:gd name="T5" fmla="*/ 632 h 632"/>
                  <a:gd name="T6" fmla="*/ 0 w 982"/>
                  <a:gd name="T7" fmla="*/ 512 h 632"/>
                  <a:gd name="T8" fmla="*/ 0 w 982"/>
                  <a:gd name="T9" fmla="*/ 0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632">
                    <a:moveTo>
                      <a:pt x="0" y="0"/>
                    </a:moveTo>
                    <a:lnTo>
                      <a:pt x="982" y="344"/>
                    </a:lnTo>
                    <a:lnTo>
                      <a:pt x="982" y="632"/>
                    </a:lnTo>
                    <a:lnTo>
                      <a:pt x="0" y="512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Oval 32"/>
            <p:cNvSpPr/>
            <p:nvPr/>
          </p:nvSpPr>
          <p:spPr>
            <a:xfrm>
              <a:off x="2649870" y="1676366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29" name="Freeform: Shape 36"/>
            <p:cNvSpPr/>
            <p:nvPr/>
          </p:nvSpPr>
          <p:spPr bwMode="auto">
            <a:xfrm>
              <a:off x="1859277" y="1528371"/>
              <a:ext cx="269003" cy="269074"/>
            </a:xfrm>
            <a:custGeom>
              <a:avLst/>
              <a:gdLst>
                <a:gd name="T0" fmla="*/ 239 w 480"/>
                <a:gd name="T1" fmla="*/ 0 h 480"/>
                <a:gd name="T2" fmla="*/ 239 w 480"/>
                <a:gd name="T3" fmla="*/ 0 h 480"/>
                <a:gd name="T4" fmla="*/ 0 w 480"/>
                <a:gd name="T5" fmla="*/ 248 h 480"/>
                <a:gd name="T6" fmla="*/ 239 w 480"/>
                <a:gd name="T7" fmla="*/ 479 h 480"/>
                <a:gd name="T8" fmla="*/ 479 w 480"/>
                <a:gd name="T9" fmla="*/ 240 h 480"/>
                <a:gd name="T10" fmla="*/ 239 w 480"/>
                <a:gd name="T11" fmla="*/ 0 h 480"/>
                <a:gd name="T12" fmla="*/ 239 w 480"/>
                <a:gd name="T13" fmla="*/ 426 h 480"/>
                <a:gd name="T14" fmla="*/ 239 w 480"/>
                <a:gd name="T15" fmla="*/ 426 h 480"/>
                <a:gd name="T16" fmla="*/ 53 w 480"/>
                <a:gd name="T17" fmla="*/ 248 h 480"/>
                <a:gd name="T18" fmla="*/ 239 w 480"/>
                <a:gd name="T19" fmla="*/ 53 h 480"/>
                <a:gd name="T20" fmla="*/ 426 w 480"/>
                <a:gd name="T21" fmla="*/ 240 h 480"/>
                <a:gd name="T22" fmla="*/ 239 w 480"/>
                <a:gd name="T23" fmla="*/ 426 h 480"/>
                <a:gd name="T24" fmla="*/ 123 w 480"/>
                <a:gd name="T25" fmla="*/ 354 h 480"/>
                <a:gd name="T26" fmla="*/ 123 w 480"/>
                <a:gd name="T27" fmla="*/ 354 h 480"/>
                <a:gd name="T28" fmla="*/ 283 w 480"/>
                <a:gd name="T29" fmla="*/ 293 h 480"/>
                <a:gd name="T30" fmla="*/ 354 w 480"/>
                <a:gd name="T31" fmla="*/ 124 h 480"/>
                <a:gd name="T32" fmla="*/ 186 w 480"/>
                <a:gd name="T33" fmla="*/ 195 h 480"/>
                <a:gd name="T34" fmla="*/ 123 w 480"/>
                <a:gd name="T35" fmla="*/ 354 h 480"/>
                <a:gd name="T36" fmla="*/ 213 w 480"/>
                <a:gd name="T37" fmla="*/ 213 h 480"/>
                <a:gd name="T38" fmla="*/ 213 w 480"/>
                <a:gd name="T39" fmla="*/ 213 h 480"/>
                <a:gd name="T40" fmla="*/ 310 w 480"/>
                <a:gd name="T41" fmla="*/ 169 h 480"/>
                <a:gd name="T42" fmla="*/ 266 w 480"/>
                <a:gd name="T43" fmla="*/ 266 h 480"/>
                <a:gd name="T44" fmla="*/ 213 w 480"/>
                <a:gd name="T45" fmla="*/ 266 h 480"/>
                <a:gd name="T46" fmla="*/ 213 w 480"/>
                <a:gd name="T47" fmla="*/ 213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0" h="480">
                  <a:moveTo>
                    <a:pt x="239" y="0"/>
                  </a:moveTo>
                  <a:lnTo>
                    <a:pt x="239" y="0"/>
                  </a:lnTo>
                  <a:cubicBezTo>
                    <a:pt x="107" y="9"/>
                    <a:pt x="0" y="115"/>
                    <a:pt x="0" y="248"/>
                  </a:cubicBezTo>
                  <a:cubicBezTo>
                    <a:pt x="0" y="372"/>
                    <a:pt x="107" y="479"/>
                    <a:pt x="239" y="479"/>
                  </a:cubicBezTo>
                  <a:cubicBezTo>
                    <a:pt x="372" y="479"/>
                    <a:pt x="479" y="372"/>
                    <a:pt x="479" y="240"/>
                  </a:cubicBezTo>
                  <a:cubicBezTo>
                    <a:pt x="479" y="107"/>
                    <a:pt x="363" y="0"/>
                    <a:pt x="239" y="0"/>
                  </a:cubicBezTo>
                  <a:close/>
                  <a:moveTo>
                    <a:pt x="239" y="426"/>
                  </a:moveTo>
                  <a:lnTo>
                    <a:pt x="239" y="426"/>
                  </a:lnTo>
                  <a:cubicBezTo>
                    <a:pt x="142" y="434"/>
                    <a:pt x="53" y="346"/>
                    <a:pt x="53" y="248"/>
                  </a:cubicBezTo>
                  <a:cubicBezTo>
                    <a:pt x="53" y="142"/>
                    <a:pt x="133" y="53"/>
                    <a:pt x="239" y="53"/>
                  </a:cubicBezTo>
                  <a:cubicBezTo>
                    <a:pt x="336" y="53"/>
                    <a:pt x="426" y="133"/>
                    <a:pt x="426" y="240"/>
                  </a:cubicBezTo>
                  <a:cubicBezTo>
                    <a:pt x="426" y="346"/>
                    <a:pt x="345" y="426"/>
                    <a:pt x="239" y="426"/>
                  </a:cubicBezTo>
                  <a:close/>
                  <a:moveTo>
                    <a:pt x="123" y="354"/>
                  </a:moveTo>
                  <a:lnTo>
                    <a:pt x="123" y="354"/>
                  </a:lnTo>
                  <a:cubicBezTo>
                    <a:pt x="123" y="354"/>
                    <a:pt x="239" y="337"/>
                    <a:pt x="283" y="293"/>
                  </a:cubicBezTo>
                  <a:cubicBezTo>
                    <a:pt x="336" y="240"/>
                    <a:pt x="354" y="124"/>
                    <a:pt x="354" y="124"/>
                  </a:cubicBezTo>
                  <a:cubicBezTo>
                    <a:pt x="354" y="124"/>
                    <a:pt x="239" y="142"/>
                    <a:pt x="186" y="195"/>
                  </a:cubicBezTo>
                  <a:cubicBezTo>
                    <a:pt x="142" y="240"/>
                    <a:pt x="123" y="354"/>
                    <a:pt x="123" y="354"/>
                  </a:cubicBezTo>
                  <a:close/>
                  <a:moveTo>
                    <a:pt x="213" y="213"/>
                  </a:moveTo>
                  <a:lnTo>
                    <a:pt x="213" y="213"/>
                  </a:lnTo>
                  <a:cubicBezTo>
                    <a:pt x="239" y="195"/>
                    <a:pt x="274" y="178"/>
                    <a:pt x="310" y="169"/>
                  </a:cubicBezTo>
                  <a:cubicBezTo>
                    <a:pt x="301" y="204"/>
                    <a:pt x="283" y="248"/>
                    <a:pt x="266" y="266"/>
                  </a:cubicBezTo>
                  <a:cubicBezTo>
                    <a:pt x="248" y="275"/>
                    <a:pt x="230" y="275"/>
                    <a:pt x="213" y="266"/>
                  </a:cubicBezTo>
                  <a:cubicBezTo>
                    <a:pt x="204" y="248"/>
                    <a:pt x="204" y="231"/>
                    <a:pt x="213" y="2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70875" y="2008136"/>
            <a:ext cx="1706538" cy="831218"/>
            <a:chOff x="1611005" y="1924951"/>
            <a:chExt cx="1706538" cy="831218"/>
          </a:xfrm>
        </p:grpSpPr>
        <p:grpSp>
          <p:nvGrpSpPr>
            <p:cNvPr id="23" name="Group 18"/>
            <p:cNvGrpSpPr/>
            <p:nvPr/>
          </p:nvGrpSpPr>
          <p:grpSpPr>
            <a:xfrm>
              <a:off x="1611005" y="1924951"/>
              <a:ext cx="1706538" cy="831218"/>
              <a:chOff x="3651250" y="2089150"/>
              <a:chExt cx="2027238" cy="987425"/>
            </a:xfrm>
          </p:grpSpPr>
          <p:sp>
            <p:nvSpPr>
              <p:cNvPr id="35" name="Freeform: Shape 9"/>
              <p:cNvSpPr/>
              <p:nvPr/>
            </p:nvSpPr>
            <p:spPr bwMode="auto">
              <a:xfrm>
                <a:off x="3651250" y="2089150"/>
                <a:ext cx="2027238" cy="862012"/>
              </a:xfrm>
              <a:custGeom>
                <a:avLst/>
                <a:gdLst>
                  <a:gd name="T0" fmla="*/ 1216 w 1277"/>
                  <a:gd name="T1" fmla="*/ 0 h 543"/>
                  <a:gd name="T2" fmla="*/ 0 w 1277"/>
                  <a:gd name="T3" fmla="*/ 194 h 543"/>
                  <a:gd name="T4" fmla="*/ 52 w 1277"/>
                  <a:gd name="T5" fmla="*/ 543 h 543"/>
                  <a:gd name="T6" fmla="*/ 1277 w 1277"/>
                  <a:gd name="T7" fmla="*/ 342 h 543"/>
                  <a:gd name="T8" fmla="*/ 1216 w 1277"/>
                  <a:gd name="T9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7" h="543">
                    <a:moveTo>
                      <a:pt x="1216" y="0"/>
                    </a:moveTo>
                    <a:lnTo>
                      <a:pt x="0" y="194"/>
                    </a:lnTo>
                    <a:lnTo>
                      <a:pt x="52" y="543"/>
                    </a:lnTo>
                    <a:lnTo>
                      <a:pt x="1277" y="342"/>
                    </a:lnTo>
                    <a:lnTo>
                      <a:pt x="1216" y="0"/>
                    </a:lnTo>
                    <a:close/>
                  </a:path>
                </a:pathLst>
              </a:cu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Freeform: Shape 10"/>
              <p:cNvSpPr/>
              <p:nvPr/>
            </p:nvSpPr>
            <p:spPr bwMode="auto">
              <a:xfrm>
                <a:off x="3733800" y="2632075"/>
                <a:ext cx="1944688" cy="444500"/>
              </a:xfrm>
              <a:custGeom>
                <a:avLst/>
                <a:gdLst>
                  <a:gd name="T0" fmla="*/ 1225 w 1225"/>
                  <a:gd name="T1" fmla="*/ 0 h 280"/>
                  <a:gd name="T2" fmla="*/ 0 w 1225"/>
                  <a:gd name="T3" fmla="*/ 201 h 280"/>
                  <a:gd name="T4" fmla="*/ 118 w 1225"/>
                  <a:gd name="T5" fmla="*/ 280 h 280"/>
                  <a:gd name="T6" fmla="*/ 1026 w 1225"/>
                  <a:gd name="T7" fmla="*/ 99 h 280"/>
                  <a:gd name="T8" fmla="*/ 1225 w 1225"/>
                  <a:gd name="T9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5" h="280">
                    <a:moveTo>
                      <a:pt x="1225" y="0"/>
                    </a:moveTo>
                    <a:lnTo>
                      <a:pt x="0" y="201"/>
                    </a:lnTo>
                    <a:lnTo>
                      <a:pt x="118" y="280"/>
                    </a:lnTo>
                    <a:lnTo>
                      <a:pt x="1026" y="99"/>
                    </a:lnTo>
                    <a:lnTo>
                      <a:pt x="1225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790321" y="2093156"/>
              <a:ext cx="1325948" cy="399126"/>
              <a:chOff x="1790321" y="2093156"/>
              <a:chExt cx="1325948" cy="399126"/>
            </a:xfrm>
          </p:grpSpPr>
          <p:sp>
            <p:nvSpPr>
              <p:cNvPr id="26" name="Oval 33"/>
              <p:cNvSpPr/>
              <p:nvPr/>
            </p:nvSpPr>
            <p:spPr>
              <a:xfrm>
                <a:off x="1790321" y="2221602"/>
                <a:ext cx="270680" cy="2706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 fontScale="55000" lnSpcReduction="20000"/>
              </a:bodyPr>
              <a:lstStyle/>
              <a:p>
                <a:pPr algn="ctr"/>
                <a:endParaRPr lang="ar-SA" sz="1400" b="1"/>
              </a:p>
            </p:txBody>
          </p:sp>
          <p:sp>
            <p:nvSpPr>
              <p:cNvPr id="30" name="Freeform: Shape 37"/>
              <p:cNvSpPr/>
              <p:nvPr/>
            </p:nvSpPr>
            <p:spPr bwMode="auto">
              <a:xfrm>
                <a:off x="2880891" y="2093156"/>
                <a:ext cx="235378" cy="233459"/>
              </a:xfrm>
              <a:custGeom>
                <a:avLst/>
                <a:gdLst>
                  <a:gd name="T0" fmla="*/ 381 w 417"/>
                  <a:gd name="T1" fmla="*/ 203 h 417"/>
                  <a:gd name="T2" fmla="*/ 381 w 417"/>
                  <a:gd name="T3" fmla="*/ 203 h 417"/>
                  <a:gd name="T4" fmla="*/ 416 w 417"/>
                  <a:gd name="T5" fmla="*/ 141 h 417"/>
                  <a:gd name="T6" fmla="*/ 408 w 417"/>
                  <a:gd name="T7" fmla="*/ 106 h 417"/>
                  <a:gd name="T8" fmla="*/ 337 w 417"/>
                  <a:gd name="T9" fmla="*/ 79 h 417"/>
                  <a:gd name="T10" fmla="*/ 319 w 417"/>
                  <a:gd name="T11" fmla="*/ 17 h 417"/>
                  <a:gd name="T12" fmla="*/ 275 w 417"/>
                  <a:gd name="T13" fmla="*/ 0 h 417"/>
                  <a:gd name="T14" fmla="*/ 213 w 417"/>
                  <a:gd name="T15" fmla="*/ 35 h 417"/>
                  <a:gd name="T16" fmla="*/ 151 w 417"/>
                  <a:gd name="T17" fmla="*/ 0 h 417"/>
                  <a:gd name="T18" fmla="*/ 107 w 417"/>
                  <a:gd name="T19" fmla="*/ 17 h 417"/>
                  <a:gd name="T20" fmla="*/ 89 w 417"/>
                  <a:gd name="T21" fmla="*/ 79 h 417"/>
                  <a:gd name="T22" fmla="*/ 18 w 417"/>
                  <a:gd name="T23" fmla="*/ 106 h 417"/>
                  <a:gd name="T24" fmla="*/ 0 w 417"/>
                  <a:gd name="T25" fmla="*/ 141 h 417"/>
                  <a:gd name="T26" fmla="*/ 44 w 417"/>
                  <a:gd name="T27" fmla="*/ 203 h 417"/>
                  <a:gd name="T28" fmla="*/ 0 w 417"/>
                  <a:gd name="T29" fmla="*/ 275 h 417"/>
                  <a:gd name="T30" fmla="*/ 18 w 417"/>
                  <a:gd name="T31" fmla="*/ 310 h 417"/>
                  <a:gd name="T32" fmla="*/ 89 w 417"/>
                  <a:gd name="T33" fmla="*/ 328 h 417"/>
                  <a:gd name="T34" fmla="*/ 107 w 417"/>
                  <a:gd name="T35" fmla="*/ 398 h 417"/>
                  <a:gd name="T36" fmla="*/ 151 w 417"/>
                  <a:gd name="T37" fmla="*/ 416 h 417"/>
                  <a:gd name="T38" fmla="*/ 213 w 417"/>
                  <a:gd name="T39" fmla="*/ 372 h 417"/>
                  <a:gd name="T40" fmla="*/ 275 w 417"/>
                  <a:gd name="T41" fmla="*/ 416 h 417"/>
                  <a:gd name="T42" fmla="*/ 319 w 417"/>
                  <a:gd name="T43" fmla="*/ 398 h 417"/>
                  <a:gd name="T44" fmla="*/ 337 w 417"/>
                  <a:gd name="T45" fmla="*/ 328 h 417"/>
                  <a:gd name="T46" fmla="*/ 408 w 417"/>
                  <a:gd name="T47" fmla="*/ 310 h 417"/>
                  <a:gd name="T48" fmla="*/ 416 w 417"/>
                  <a:gd name="T49" fmla="*/ 265 h 417"/>
                  <a:gd name="T50" fmla="*/ 381 w 417"/>
                  <a:gd name="T51" fmla="*/ 203 h 417"/>
                  <a:gd name="T52" fmla="*/ 213 w 417"/>
                  <a:gd name="T53" fmla="*/ 292 h 417"/>
                  <a:gd name="T54" fmla="*/ 213 w 417"/>
                  <a:gd name="T55" fmla="*/ 292 h 417"/>
                  <a:gd name="T56" fmla="*/ 125 w 417"/>
                  <a:gd name="T57" fmla="*/ 203 h 417"/>
                  <a:gd name="T58" fmla="*/ 213 w 417"/>
                  <a:gd name="T59" fmla="*/ 115 h 417"/>
                  <a:gd name="T60" fmla="*/ 301 w 417"/>
                  <a:gd name="T61" fmla="*/ 203 h 417"/>
                  <a:gd name="T62" fmla="*/ 213 w 417"/>
                  <a:gd name="T63" fmla="*/ 292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17" h="417">
                    <a:moveTo>
                      <a:pt x="381" y="203"/>
                    </a:moveTo>
                    <a:lnTo>
                      <a:pt x="381" y="203"/>
                    </a:lnTo>
                    <a:cubicBezTo>
                      <a:pt x="381" y="177"/>
                      <a:pt x="399" y="159"/>
                      <a:pt x="416" y="141"/>
                    </a:cubicBezTo>
                    <a:cubicBezTo>
                      <a:pt x="416" y="132"/>
                      <a:pt x="408" y="115"/>
                      <a:pt x="408" y="106"/>
                    </a:cubicBezTo>
                    <a:cubicBezTo>
                      <a:pt x="372" y="115"/>
                      <a:pt x="354" y="97"/>
                      <a:pt x="337" y="79"/>
                    </a:cubicBezTo>
                    <a:cubicBezTo>
                      <a:pt x="319" y="62"/>
                      <a:pt x="310" y="44"/>
                      <a:pt x="319" y="17"/>
                    </a:cubicBezTo>
                    <a:cubicBezTo>
                      <a:pt x="310" y="9"/>
                      <a:pt x="293" y="0"/>
                      <a:pt x="275" y="0"/>
                    </a:cubicBezTo>
                    <a:cubicBezTo>
                      <a:pt x="266" y="17"/>
                      <a:pt x="240" y="35"/>
                      <a:pt x="213" y="35"/>
                    </a:cubicBezTo>
                    <a:cubicBezTo>
                      <a:pt x="187" y="35"/>
                      <a:pt x="160" y="17"/>
                      <a:pt x="151" y="0"/>
                    </a:cubicBezTo>
                    <a:cubicBezTo>
                      <a:pt x="133" y="0"/>
                      <a:pt x="116" y="9"/>
                      <a:pt x="107" y="17"/>
                    </a:cubicBezTo>
                    <a:cubicBezTo>
                      <a:pt x="116" y="44"/>
                      <a:pt x="107" y="62"/>
                      <a:pt x="89" y="79"/>
                    </a:cubicBezTo>
                    <a:cubicBezTo>
                      <a:pt x="72" y="97"/>
                      <a:pt x="44" y="115"/>
                      <a:pt x="18" y="106"/>
                    </a:cubicBezTo>
                    <a:cubicBezTo>
                      <a:pt x="18" y="115"/>
                      <a:pt x="9" y="132"/>
                      <a:pt x="0" y="141"/>
                    </a:cubicBezTo>
                    <a:cubicBezTo>
                      <a:pt x="27" y="159"/>
                      <a:pt x="44" y="177"/>
                      <a:pt x="44" y="203"/>
                    </a:cubicBezTo>
                    <a:cubicBezTo>
                      <a:pt x="44" y="230"/>
                      <a:pt x="27" y="256"/>
                      <a:pt x="0" y="275"/>
                    </a:cubicBezTo>
                    <a:cubicBezTo>
                      <a:pt x="9" y="283"/>
                      <a:pt x="18" y="301"/>
                      <a:pt x="18" y="310"/>
                    </a:cubicBezTo>
                    <a:cubicBezTo>
                      <a:pt x="44" y="310"/>
                      <a:pt x="72" y="310"/>
                      <a:pt x="89" y="328"/>
                    </a:cubicBezTo>
                    <a:cubicBezTo>
                      <a:pt x="107" y="345"/>
                      <a:pt x="116" y="372"/>
                      <a:pt x="107" y="398"/>
                    </a:cubicBezTo>
                    <a:cubicBezTo>
                      <a:pt x="116" y="407"/>
                      <a:pt x="133" y="407"/>
                      <a:pt x="151" y="416"/>
                    </a:cubicBezTo>
                    <a:cubicBezTo>
                      <a:pt x="160" y="389"/>
                      <a:pt x="187" y="372"/>
                      <a:pt x="213" y="372"/>
                    </a:cubicBezTo>
                    <a:cubicBezTo>
                      <a:pt x="240" y="372"/>
                      <a:pt x="266" y="389"/>
                      <a:pt x="275" y="416"/>
                    </a:cubicBezTo>
                    <a:cubicBezTo>
                      <a:pt x="293" y="407"/>
                      <a:pt x="310" y="407"/>
                      <a:pt x="319" y="398"/>
                    </a:cubicBezTo>
                    <a:cubicBezTo>
                      <a:pt x="310" y="372"/>
                      <a:pt x="319" y="345"/>
                      <a:pt x="337" y="328"/>
                    </a:cubicBezTo>
                    <a:cubicBezTo>
                      <a:pt x="354" y="310"/>
                      <a:pt x="372" y="301"/>
                      <a:pt x="408" y="310"/>
                    </a:cubicBezTo>
                    <a:cubicBezTo>
                      <a:pt x="408" y="292"/>
                      <a:pt x="416" y="283"/>
                      <a:pt x="416" y="265"/>
                    </a:cubicBezTo>
                    <a:cubicBezTo>
                      <a:pt x="399" y="256"/>
                      <a:pt x="381" y="230"/>
                      <a:pt x="381" y="203"/>
                    </a:cubicBezTo>
                    <a:close/>
                    <a:moveTo>
                      <a:pt x="213" y="292"/>
                    </a:moveTo>
                    <a:lnTo>
                      <a:pt x="213" y="292"/>
                    </a:lnTo>
                    <a:cubicBezTo>
                      <a:pt x="160" y="292"/>
                      <a:pt x="125" y="256"/>
                      <a:pt x="125" y="203"/>
                    </a:cubicBezTo>
                    <a:cubicBezTo>
                      <a:pt x="125" y="159"/>
                      <a:pt x="160" y="115"/>
                      <a:pt x="213" y="115"/>
                    </a:cubicBezTo>
                    <a:cubicBezTo>
                      <a:pt x="266" y="115"/>
                      <a:pt x="301" y="159"/>
                      <a:pt x="301" y="203"/>
                    </a:cubicBezTo>
                    <a:cubicBezTo>
                      <a:pt x="301" y="256"/>
                      <a:pt x="266" y="292"/>
                      <a:pt x="213" y="2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611569" y="2575800"/>
            <a:ext cx="1662437" cy="497128"/>
            <a:chOff x="1458659" y="2653270"/>
            <a:chExt cx="1662437" cy="497128"/>
          </a:xfrm>
        </p:grpSpPr>
        <p:grpSp>
          <p:nvGrpSpPr>
            <p:cNvPr id="24" name="Group 17"/>
            <p:cNvGrpSpPr/>
            <p:nvPr/>
          </p:nvGrpSpPr>
          <p:grpSpPr>
            <a:xfrm>
              <a:off x="1458659" y="2653270"/>
              <a:ext cx="1662437" cy="497128"/>
              <a:chOff x="3470275" y="2954338"/>
              <a:chExt cx="1974851" cy="590550"/>
            </a:xfrm>
          </p:grpSpPr>
          <p:sp>
            <p:nvSpPr>
              <p:cNvPr id="33" name="Freeform: Shape 11"/>
              <p:cNvSpPr/>
              <p:nvPr/>
            </p:nvSpPr>
            <p:spPr bwMode="auto">
              <a:xfrm>
                <a:off x="3470275" y="2954338"/>
                <a:ext cx="1912938" cy="590550"/>
              </a:xfrm>
              <a:custGeom>
                <a:avLst/>
                <a:gdLst>
                  <a:gd name="T0" fmla="*/ 0 w 1205"/>
                  <a:gd name="T1" fmla="*/ 25 h 372"/>
                  <a:gd name="T2" fmla="*/ 1205 w 1205"/>
                  <a:gd name="T3" fmla="*/ 0 h 372"/>
                  <a:gd name="T4" fmla="*/ 1205 w 1205"/>
                  <a:gd name="T5" fmla="*/ 372 h 372"/>
                  <a:gd name="T6" fmla="*/ 0 w 1205"/>
                  <a:gd name="T7" fmla="*/ 350 h 372"/>
                  <a:gd name="T8" fmla="*/ 0 w 1205"/>
                  <a:gd name="T9" fmla="*/ 25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5" h="372">
                    <a:moveTo>
                      <a:pt x="0" y="25"/>
                    </a:moveTo>
                    <a:lnTo>
                      <a:pt x="1205" y="0"/>
                    </a:lnTo>
                    <a:lnTo>
                      <a:pt x="1205" y="372"/>
                    </a:lnTo>
                    <a:lnTo>
                      <a:pt x="0" y="350"/>
                    </a:lnTo>
                    <a:lnTo>
                      <a:pt x="0" y="25"/>
                    </a:lnTo>
                    <a:close/>
                  </a:path>
                </a:pathLst>
              </a:cu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Freeform: Shape 12"/>
              <p:cNvSpPr/>
              <p:nvPr/>
            </p:nvSpPr>
            <p:spPr bwMode="auto">
              <a:xfrm>
                <a:off x="5383213" y="2954338"/>
                <a:ext cx="61913" cy="590550"/>
              </a:xfrm>
              <a:custGeom>
                <a:avLst/>
                <a:gdLst>
                  <a:gd name="T0" fmla="*/ 0 w 39"/>
                  <a:gd name="T1" fmla="*/ 0 h 372"/>
                  <a:gd name="T2" fmla="*/ 39 w 39"/>
                  <a:gd name="T3" fmla="*/ 34 h 372"/>
                  <a:gd name="T4" fmla="*/ 39 w 39"/>
                  <a:gd name="T5" fmla="*/ 347 h 372"/>
                  <a:gd name="T6" fmla="*/ 0 w 39"/>
                  <a:gd name="T7" fmla="*/ 372 h 372"/>
                  <a:gd name="T8" fmla="*/ 0 w 39"/>
                  <a:gd name="T9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72">
                    <a:moveTo>
                      <a:pt x="0" y="0"/>
                    </a:moveTo>
                    <a:lnTo>
                      <a:pt x="39" y="34"/>
                    </a:lnTo>
                    <a:lnTo>
                      <a:pt x="39" y="347"/>
                    </a:lnTo>
                    <a:lnTo>
                      <a:pt x="0" y="3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7" name="Oval 34"/>
            <p:cNvSpPr/>
            <p:nvPr/>
          </p:nvSpPr>
          <p:spPr>
            <a:xfrm>
              <a:off x="2720430" y="2766839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31" name="Freeform: Shape 38"/>
            <p:cNvSpPr/>
            <p:nvPr/>
          </p:nvSpPr>
          <p:spPr bwMode="auto">
            <a:xfrm>
              <a:off x="1698039" y="2771137"/>
              <a:ext cx="239335" cy="259181"/>
            </a:xfrm>
            <a:custGeom>
              <a:avLst/>
              <a:gdLst>
                <a:gd name="T0" fmla="*/ 327 w 426"/>
                <a:gd name="T1" fmla="*/ 186 h 462"/>
                <a:gd name="T2" fmla="*/ 327 w 426"/>
                <a:gd name="T3" fmla="*/ 186 h 462"/>
                <a:gd name="T4" fmla="*/ 150 w 426"/>
                <a:gd name="T5" fmla="*/ 18 h 462"/>
                <a:gd name="T6" fmla="*/ 97 w 426"/>
                <a:gd name="T7" fmla="*/ 10 h 462"/>
                <a:gd name="T8" fmla="*/ 70 w 426"/>
                <a:gd name="T9" fmla="*/ 54 h 462"/>
                <a:gd name="T10" fmla="*/ 35 w 426"/>
                <a:gd name="T11" fmla="*/ 293 h 462"/>
                <a:gd name="T12" fmla="*/ 26 w 426"/>
                <a:gd name="T13" fmla="*/ 408 h 462"/>
                <a:gd name="T14" fmla="*/ 248 w 426"/>
                <a:gd name="T15" fmla="*/ 417 h 462"/>
                <a:gd name="T16" fmla="*/ 407 w 426"/>
                <a:gd name="T17" fmla="*/ 266 h 462"/>
                <a:gd name="T18" fmla="*/ 327 w 426"/>
                <a:gd name="T19" fmla="*/ 186 h 462"/>
                <a:gd name="T20" fmla="*/ 238 w 426"/>
                <a:gd name="T21" fmla="*/ 391 h 462"/>
                <a:gd name="T22" fmla="*/ 238 w 426"/>
                <a:gd name="T23" fmla="*/ 391 h 462"/>
                <a:gd name="T24" fmla="*/ 53 w 426"/>
                <a:gd name="T25" fmla="*/ 391 h 462"/>
                <a:gd name="T26" fmla="*/ 194 w 426"/>
                <a:gd name="T27" fmla="*/ 284 h 462"/>
                <a:gd name="T28" fmla="*/ 372 w 426"/>
                <a:gd name="T29" fmla="*/ 275 h 462"/>
                <a:gd name="T30" fmla="*/ 238 w 426"/>
                <a:gd name="T31" fmla="*/ 391 h 462"/>
                <a:gd name="T32" fmla="*/ 203 w 426"/>
                <a:gd name="T33" fmla="*/ 301 h 462"/>
                <a:gd name="T34" fmla="*/ 203 w 426"/>
                <a:gd name="T35" fmla="*/ 301 h 462"/>
                <a:gd name="T36" fmla="*/ 97 w 426"/>
                <a:gd name="T37" fmla="*/ 363 h 462"/>
                <a:gd name="T38" fmla="*/ 167 w 426"/>
                <a:gd name="T39" fmla="*/ 363 h 462"/>
                <a:gd name="T40" fmla="*/ 221 w 426"/>
                <a:gd name="T41" fmla="*/ 293 h 462"/>
                <a:gd name="T42" fmla="*/ 221 w 426"/>
                <a:gd name="T43" fmla="*/ 293 h 462"/>
                <a:gd name="T44" fmla="*/ 203 w 426"/>
                <a:gd name="T45" fmla="*/ 301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6" h="462">
                  <a:moveTo>
                    <a:pt x="327" y="186"/>
                  </a:moveTo>
                  <a:lnTo>
                    <a:pt x="327" y="186"/>
                  </a:lnTo>
                  <a:cubicBezTo>
                    <a:pt x="274" y="63"/>
                    <a:pt x="238" y="18"/>
                    <a:pt x="150" y="18"/>
                  </a:cubicBezTo>
                  <a:cubicBezTo>
                    <a:pt x="114" y="18"/>
                    <a:pt x="123" y="0"/>
                    <a:pt x="97" y="10"/>
                  </a:cubicBezTo>
                  <a:cubicBezTo>
                    <a:pt x="70" y="18"/>
                    <a:pt x="97" y="27"/>
                    <a:pt x="70" y="54"/>
                  </a:cubicBezTo>
                  <a:cubicBezTo>
                    <a:pt x="0" y="107"/>
                    <a:pt x="8" y="169"/>
                    <a:pt x="35" y="293"/>
                  </a:cubicBezTo>
                  <a:cubicBezTo>
                    <a:pt x="53" y="346"/>
                    <a:pt x="8" y="354"/>
                    <a:pt x="26" y="408"/>
                  </a:cubicBezTo>
                  <a:cubicBezTo>
                    <a:pt x="35" y="444"/>
                    <a:pt x="141" y="461"/>
                    <a:pt x="248" y="417"/>
                  </a:cubicBezTo>
                  <a:cubicBezTo>
                    <a:pt x="354" y="382"/>
                    <a:pt x="425" y="301"/>
                    <a:pt x="407" y="266"/>
                  </a:cubicBezTo>
                  <a:cubicBezTo>
                    <a:pt x="389" y="213"/>
                    <a:pt x="354" y="239"/>
                    <a:pt x="327" y="186"/>
                  </a:cubicBezTo>
                  <a:close/>
                  <a:moveTo>
                    <a:pt x="238" y="391"/>
                  </a:moveTo>
                  <a:lnTo>
                    <a:pt x="238" y="391"/>
                  </a:lnTo>
                  <a:cubicBezTo>
                    <a:pt x="141" y="426"/>
                    <a:pt x="61" y="399"/>
                    <a:pt x="53" y="391"/>
                  </a:cubicBezTo>
                  <a:cubicBezTo>
                    <a:pt x="53" y="382"/>
                    <a:pt x="88" y="319"/>
                    <a:pt x="194" y="284"/>
                  </a:cubicBezTo>
                  <a:cubicBezTo>
                    <a:pt x="310" y="239"/>
                    <a:pt x="372" y="257"/>
                    <a:pt x="372" y="275"/>
                  </a:cubicBezTo>
                  <a:cubicBezTo>
                    <a:pt x="380" y="284"/>
                    <a:pt x="336" y="354"/>
                    <a:pt x="238" y="391"/>
                  </a:cubicBezTo>
                  <a:close/>
                  <a:moveTo>
                    <a:pt x="203" y="301"/>
                  </a:moveTo>
                  <a:lnTo>
                    <a:pt x="203" y="301"/>
                  </a:lnTo>
                  <a:cubicBezTo>
                    <a:pt x="150" y="319"/>
                    <a:pt x="123" y="337"/>
                    <a:pt x="97" y="363"/>
                  </a:cubicBezTo>
                  <a:cubicBezTo>
                    <a:pt x="114" y="373"/>
                    <a:pt x="141" y="382"/>
                    <a:pt x="167" y="363"/>
                  </a:cubicBezTo>
                  <a:cubicBezTo>
                    <a:pt x="212" y="354"/>
                    <a:pt x="230" y="319"/>
                    <a:pt x="221" y="293"/>
                  </a:cubicBezTo>
                  <a:lnTo>
                    <a:pt x="221" y="293"/>
                  </a:lnTo>
                  <a:cubicBezTo>
                    <a:pt x="221" y="293"/>
                    <a:pt x="212" y="301"/>
                    <a:pt x="203" y="3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30886" y="3023478"/>
            <a:ext cx="1646400" cy="787119"/>
            <a:chOff x="1643076" y="3100948"/>
            <a:chExt cx="1646400" cy="787119"/>
          </a:xfrm>
        </p:grpSpPr>
        <p:grpSp>
          <p:nvGrpSpPr>
            <p:cNvPr id="22" name="Group 16"/>
            <p:cNvGrpSpPr/>
            <p:nvPr/>
          </p:nvGrpSpPr>
          <p:grpSpPr>
            <a:xfrm>
              <a:off x="1643076" y="3100948"/>
              <a:ext cx="1646400" cy="787119"/>
              <a:chOff x="3689350" y="3486150"/>
              <a:chExt cx="1955800" cy="935038"/>
            </a:xfrm>
          </p:grpSpPr>
          <p:sp>
            <p:nvSpPr>
              <p:cNvPr id="37" name="Freeform: Shape 13"/>
              <p:cNvSpPr/>
              <p:nvPr/>
            </p:nvSpPr>
            <p:spPr bwMode="auto">
              <a:xfrm>
                <a:off x="3689350" y="3486150"/>
                <a:ext cx="1863725" cy="365125"/>
              </a:xfrm>
              <a:custGeom>
                <a:avLst/>
                <a:gdLst>
                  <a:gd name="T0" fmla="*/ 1174 w 1174"/>
                  <a:gd name="T1" fmla="*/ 37 h 230"/>
                  <a:gd name="T2" fmla="*/ 114 w 1174"/>
                  <a:gd name="T3" fmla="*/ 230 h 230"/>
                  <a:gd name="T4" fmla="*/ 0 w 1174"/>
                  <a:gd name="T5" fmla="*/ 171 h 230"/>
                  <a:gd name="T6" fmla="*/ 993 w 1174"/>
                  <a:gd name="T7" fmla="*/ 0 h 230"/>
                  <a:gd name="T8" fmla="*/ 1174 w 1174"/>
                  <a:gd name="T9" fmla="*/ 37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4" h="230">
                    <a:moveTo>
                      <a:pt x="1174" y="37"/>
                    </a:moveTo>
                    <a:lnTo>
                      <a:pt x="114" y="230"/>
                    </a:lnTo>
                    <a:lnTo>
                      <a:pt x="0" y="171"/>
                    </a:lnTo>
                    <a:lnTo>
                      <a:pt x="993" y="0"/>
                    </a:lnTo>
                    <a:lnTo>
                      <a:pt x="1174" y="37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Freeform: Shape 14"/>
              <p:cNvSpPr/>
              <p:nvPr/>
            </p:nvSpPr>
            <p:spPr bwMode="auto">
              <a:xfrm>
                <a:off x="3870325" y="3544888"/>
                <a:ext cx="1774825" cy="876300"/>
              </a:xfrm>
              <a:custGeom>
                <a:avLst/>
                <a:gdLst>
                  <a:gd name="T0" fmla="*/ 0 w 1118"/>
                  <a:gd name="T1" fmla="*/ 193 h 552"/>
                  <a:gd name="T2" fmla="*/ 52 w 1118"/>
                  <a:gd name="T3" fmla="*/ 552 h 552"/>
                  <a:gd name="T4" fmla="*/ 1118 w 1118"/>
                  <a:gd name="T5" fmla="*/ 313 h 552"/>
                  <a:gd name="T6" fmla="*/ 1060 w 1118"/>
                  <a:gd name="T7" fmla="*/ 0 h 552"/>
                  <a:gd name="T8" fmla="*/ 0 w 1118"/>
                  <a:gd name="T9" fmla="*/ 193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8" h="552">
                    <a:moveTo>
                      <a:pt x="0" y="193"/>
                    </a:moveTo>
                    <a:lnTo>
                      <a:pt x="52" y="552"/>
                    </a:lnTo>
                    <a:lnTo>
                      <a:pt x="1118" y="313"/>
                    </a:lnTo>
                    <a:lnTo>
                      <a:pt x="1060" y="0"/>
                    </a:lnTo>
                    <a:lnTo>
                      <a:pt x="0" y="193"/>
                    </a:ln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15"/>
              <p:cNvSpPr/>
              <p:nvPr/>
            </p:nvSpPr>
            <p:spPr bwMode="auto">
              <a:xfrm>
                <a:off x="3689350" y="3757613"/>
                <a:ext cx="263525" cy="663575"/>
              </a:xfrm>
              <a:custGeom>
                <a:avLst/>
                <a:gdLst>
                  <a:gd name="T0" fmla="*/ 0 w 166"/>
                  <a:gd name="T1" fmla="*/ 0 h 418"/>
                  <a:gd name="T2" fmla="*/ 114 w 166"/>
                  <a:gd name="T3" fmla="*/ 59 h 418"/>
                  <a:gd name="T4" fmla="*/ 166 w 166"/>
                  <a:gd name="T5" fmla="*/ 418 h 418"/>
                  <a:gd name="T6" fmla="*/ 50 w 166"/>
                  <a:gd name="T7" fmla="*/ 311 h 418"/>
                  <a:gd name="T8" fmla="*/ 0 w 166"/>
                  <a:gd name="T9" fmla="*/ 0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418">
                    <a:moveTo>
                      <a:pt x="0" y="0"/>
                    </a:moveTo>
                    <a:lnTo>
                      <a:pt x="114" y="59"/>
                    </a:lnTo>
                    <a:lnTo>
                      <a:pt x="166" y="418"/>
                    </a:lnTo>
                    <a:lnTo>
                      <a:pt x="50" y="3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8" name="Oval 35"/>
            <p:cNvSpPr/>
            <p:nvPr/>
          </p:nvSpPr>
          <p:spPr>
            <a:xfrm>
              <a:off x="1969929" y="3459610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32" name="Freeform: Shape 39"/>
            <p:cNvSpPr/>
            <p:nvPr/>
          </p:nvSpPr>
          <p:spPr bwMode="auto">
            <a:xfrm>
              <a:off x="2881491" y="3277710"/>
              <a:ext cx="259114" cy="229506"/>
            </a:xfrm>
            <a:custGeom>
              <a:avLst/>
              <a:gdLst>
                <a:gd name="T0" fmla="*/ 451 w 461"/>
                <a:gd name="T1" fmla="*/ 213 h 409"/>
                <a:gd name="T2" fmla="*/ 451 w 461"/>
                <a:gd name="T3" fmla="*/ 213 h 409"/>
                <a:gd name="T4" fmla="*/ 247 w 461"/>
                <a:gd name="T5" fmla="*/ 17 h 409"/>
                <a:gd name="T6" fmla="*/ 212 w 461"/>
                <a:gd name="T7" fmla="*/ 17 h 409"/>
                <a:gd name="T8" fmla="*/ 9 w 461"/>
                <a:gd name="T9" fmla="*/ 213 h 409"/>
                <a:gd name="T10" fmla="*/ 18 w 461"/>
                <a:gd name="T11" fmla="*/ 230 h 409"/>
                <a:gd name="T12" fmla="*/ 62 w 461"/>
                <a:gd name="T13" fmla="*/ 230 h 409"/>
                <a:gd name="T14" fmla="*/ 62 w 461"/>
                <a:gd name="T15" fmla="*/ 390 h 409"/>
                <a:gd name="T16" fmla="*/ 79 w 461"/>
                <a:gd name="T17" fmla="*/ 408 h 409"/>
                <a:gd name="T18" fmla="*/ 177 w 461"/>
                <a:gd name="T19" fmla="*/ 408 h 409"/>
                <a:gd name="T20" fmla="*/ 177 w 461"/>
                <a:gd name="T21" fmla="*/ 248 h 409"/>
                <a:gd name="T22" fmla="*/ 283 w 461"/>
                <a:gd name="T23" fmla="*/ 248 h 409"/>
                <a:gd name="T24" fmla="*/ 283 w 461"/>
                <a:gd name="T25" fmla="*/ 408 h 409"/>
                <a:gd name="T26" fmla="*/ 381 w 461"/>
                <a:gd name="T27" fmla="*/ 408 h 409"/>
                <a:gd name="T28" fmla="*/ 398 w 461"/>
                <a:gd name="T29" fmla="*/ 390 h 409"/>
                <a:gd name="T30" fmla="*/ 398 w 461"/>
                <a:gd name="T31" fmla="*/ 230 h 409"/>
                <a:gd name="T32" fmla="*/ 443 w 461"/>
                <a:gd name="T33" fmla="*/ 230 h 409"/>
                <a:gd name="T34" fmla="*/ 451 w 461"/>
                <a:gd name="T35" fmla="*/ 213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1" h="409">
                  <a:moveTo>
                    <a:pt x="451" y="213"/>
                  </a:moveTo>
                  <a:lnTo>
                    <a:pt x="451" y="213"/>
                  </a:lnTo>
                  <a:cubicBezTo>
                    <a:pt x="247" y="17"/>
                    <a:pt x="247" y="17"/>
                    <a:pt x="247" y="17"/>
                  </a:cubicBezTo>
                  <a:cubicBezTo>
                    <a:pt x="238" y="0"/>
                    <a:pt x="221" y="0"/>
                    <a:pt x="212" y="17"/>
                  </a:cubicBezTo>
                  <a:cubicBezTo>
                    <a:pt x="9" y="213"/>
                    <a:pt x="9" y="213"/>
                    <a:pt x="9" y="213"/>
                  </a:cubicBezTo>
                  <a:cubicBezTo>
                    <a:pt x="0" y="221"/>
                    <a:pt x="9" y="230"/>
                    <a:pt x="18" y="230"/>
                  </a:cubicBezTo>
                  <a:cubicBezTo>
                    <a:pt x="62" y="230"/>
                    <a:pt x="62" y="230"/>
                    <a:pt x="62" y="230"/>
                  </a:cubicBezTo>
                  <a:cubicBezTo>
                    <a:pt x="62" y="390"/>
                    <a:pt x="62" y="390"/>
                    <a:pt x="62" y="390"/>
                  </a:cubicBezTo>
                  <a:cubicBezTo>
                    <a:pt x="62" y="399"/>
                    <a:pt x="62" y="408"/>
                    <a:pt x="79" y="408"/>
                  </a:cubicBezTo>
                  <a:cubicBezTo>
                    <a:pt x="177" y="408"/>
                    <a:pt x="177" y="408"/>
                    <a:pt x="177" y="408"/>
                  </a:cubicBezTo>
                  <a:cubicBezTo>
                    <a:pt x="177" y="248"/>
                    <a:pt x="177" y="248"/>
                    <a:pt x="177" y="248"/>
                  </a:cubicBezTo>
                  <a:cubicBezTo>
                    <a:pt x="283" y="248"/>
                    <a:pt x="283" y="248"/>
                    <a:pt x="283" y="248"/>
                  </a:cubicBezTo>
                  <a:cubicBezTo>
                    <a:pt x="283" y="408"/>
                    <a:pt x="283" y="408"/>
                    <a:pt x="283" y="408"/>
                  </a:cubicBezTo>
                  <a:cubicBezTo>
                    <a:pt x="381" y="408"/>
                    <a:pt x="381" y="408"/>
                    <a:pt x="381" y="408"/>
                  </a:cubicBezTo>
                  <a:cubicBezTo>
                    <a:pt x="398" y="408"/>
                    <a:pt x="398" y="399"/>
                    <a:pt x="398" y="390"/>
                  </a:cubicBezTo>
                  <a:cubicBezTo>
                    <a:pt x="398" y="230"/>
                    <a:pt x="398" y="230"/>
                    <a:pt x="398" y="230"/>
                  </a:cubicBezTo>
                  <a:cubicBezTo>
                    <a:pt x="443" y="230"/>
                    <a:pt x="443" y="230"/>
                    <a:pt x="443" y="230"/>
                  </a:cubicBezTo>
                  <a:cubicBezTo>
                    <a:pt x="451" y="230"/>
                    <a:pt x="460" y="221"/>
                    <a:pt x="451" y="21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9" name="Title 1"/>
          <p:cNvSpPr txBox="1"/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首页</a:t>
            </a:r>
            <a:endParaRPr lang="zh-CN" altLang="en-GB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643174" y="1214428"/>
            <a:ext cx="5786478" cy="2617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638107" y="1312584"/>
            <a:ext cx="1583591" cy="910064"/>
            <a:chOff x="1455987" y="1255434"/>
            <a:chExt cx="1583591" cy="910064"/>
          </a:xfrm>
        </p:grpSpPr>
        <p:grpSp>
          <p:nvGrpSpPr>
            <p:cNvPr id="21" name="Group 19"/>
            <p:cNvGrpSpPr/>
            <p:nvPr/>
          </p:nvGrpSpPr>
          <p:grpSpPr>
            <a:xfrm>
              <a:off x="1455987" y="1255434"/>
              <a:ext cx="1583591" cy="910064"/>
              <a:chOff x="3467100" y="1293813"/>
              <a:chExt cx="1881188" cy="1081087"/>
            </a:xfrm>
          </p:grpSpPr>
          <p:sp>
            <p:nvSpPr>
              <p:cNvPr id="40" name="Freeform: Shape 6"/>
              <p:cNvSpPr/>
              <p:nvPr/>
            </p:nvSpPr>
            <p:spPr bwMode="auto">
              <a:xfrm>
                <a:off x="3467100" y="2106613"/>
                <a:ext cx="1881188" cy="268287"/>
              </a:xfrm>
              <a:custGeom>
                <a:avLst/>
                <a:gdLst>
                  <a:gd name="T0" fmla="*/ 0 w 1185"/>
                  <a:gd name="T1" fmla="*/ 77 h 169"/>
                  <a:gd name="T2" fmla="*/ 203 w 1185"/>
                  <a:gd name="T3" fmla="*/ 0 h 169"/>
                  <a:gd name="T4" fmla="*/ 1185 w 1185"/>
                  <a:gd name="T5" fmla="*/ 120 h 169"/>
                  <a:gd name="T6" fmla="*/ 1004 w 1185"/>
                  <a:gd name="T7" fmla="*/ 169 h 169"/>
                  <a:gd name="T8" fmla="*/ 0 w 1185"/>
                  <a:gd name="T9" fmla="*/ 77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5" h="169">
                    <a:moveTo>
                      <a:pt x="0" y="77"/>
                    </a:moveTo>
                    <a:lnTo>
                      <a:pt x="203" y="0"/>
                    </a:lnTo>
                    <a:lnTo>
                      <a:pt x="1185" y="120"/>
                    </a:lnTo>
                    <a:lnTo>
                      <a:pt x="1004" y="169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7"/>
              <p:cNvSpPr/>
              <p:nvPr/>
            </p:nvSpPr>
            <p:spPr bwMode="auto">
              <a:xfrm>
                <a:off x="3467100" y="1293813"/>
                <a:ext cx="322263" cy="935037"/>
              </a:xfrm>
              <a:custGeom>
                <a:avLst/>
                <a:gdLst>
                  <a:gd name="T0" fmla="*/ 203 w 203"/>
                  <a:gd name="T1" fmla="*/ 512 h 589"/>
                  <a:gd name="T2" fmla="*/ 203 w 203"/>
                  <a:gd name="T3" fmla="*/ 0 h 589"/>
                  <a:gd name="T4" fmla="*/ 0 w 203"/>
                  <a:gd name="T5" fmla="*/ 273 h 589"/>
                  <a:gd name="T6" fmla="*/ 0 w 203"/>
                  <a:gd name="T7" fmla="*/ 589 h 589"/>
                  <a:gd name="T8" fmla="*/ 203 w 203"/>
                  <a:gd name="T9" fmla="*/ 512 h 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589">
                    <a:moveTo>
                      <a:pt x="203" y="512"/>
                    </a:moveTo>
                    <a:lnTo>
                      <a:pt x="203" y="0"/>
                    </a:lnTo>
                    <a:lnTo>
                      <a:pt x="0" y="273"/>
                    </a:lnTo>
                    <a:lnTo>
                      <a:pt x="0" y="589"/>
                    </a:lnTo>
                    <a:lnTo>
                      <a:pt x="203" y="512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Freeform: Shape 8"/>
              <p:cNvSpPr/>
              <p:nvPr/>
            </p:nvSpPr>
            <p:spPr bwMode="auto">
              <a:xfrm>
                <a:off x="3789363" y="1293813"/>
                <a:ext cx="1558925" cy="1003300"/>
              </a:xfrm>
              <a:custGeom>
                <a:avLst/>
                <a:gdLst>
                  <a:gd name="T0" fmla="*/ 0 w 982"/>
                  <a:gd name="T1" fmla="*/ 0 h 632"/>
                  <a:gd name="T2" fmla="*/ 982 w 982"/>
                  <a:gd name="T3" fmla="*/ 344 h 632"/>
                  <a:gd name="T4" fmla="*/ 982 w 982"/>
                  <a:gd name="T5" fmla="*/ 632 h 632"/>
                  <a:gd name="T6" fmla="*/ 0 w 982"/>
                  <a:gd name="T7" fmla="*/ 512 h 632"/>
                  <a:gd name="T8" fmla="*/ 0 w 982"/>
                  <a:gd name="T9" fmla="*/ 0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632">
                    <a:moveTo>
                      <a:pt x="0" y="0"/>
                    </a:moveTo>
                    <a:lnTo>
                      <a:pt x="982" y="344"/>
                    </a:lnTo>
                    <a:lnTo>
                      <a:pt x="982" y="632"/>
                    </a:lnTo>
                    <a:lnTo>
                      <a:pt x="0" y="512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Oval 32"/>
            <p:cNvSpPr/>
            <p:nvPr/>
          </p:nvSpPr>
          <p:spPr>
            <a:xfrm>
              <a:off x="2649870" y="1676366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29" name="Freeform: Shape 36"/>
            <p:cNvSpPr/>
            <p:nvPr/>
          </p:nvSpPr>
          <p:spPr bwMode="auto">
            <a:xfrm>
              <a:off x="1859277" y="1528371"/>
              <a:ext cx="269003" cy="269074"/>
            </a:xfrm>
            <a:custGeom>
              <a:avLst/>
              <a:gdLst>
                <a:gd name="T0" fmla="*/ 239 w 480"/>
                <a:gd name="T1" fmla="*/ 0 h 480"/>
                <a:gd name="T2" fmla="*/ 239 w 480"/>
                <a:gd name="T3" fmla="*/ 0 h 480"/>
                <a:gd name="T4" fmla="*/ 0 w 480"/>
                <a:gd name="T5" fmla="*/ 248 h 480"/>
                <a:gd name="T6" fmla="*/ 239 w 480"/>
                <a:gd name="T7" fmla="*/ 479 h 480"/>
                <a:gd name="T8" fmla="*/ 479 w 480"/>
                <a:gd name="T9" fmla="*/ 240 h 480"/>
                <a:gd name="T10" fmla="*/ 239 w 480"/>
                <a:gd name="T11" fmla="*/ 0 h 480"/>
                <a:gd name="T12" fmla="*/ 239 w 480"/>
                <a:gd name="T13" fmla="*/ 426 h 480"/>
                <a:gd name="T14" fmla="*/ 239 w 480"/>
                <a:gd name="T15" fmla="*/ 426 h 480"/>
                <a:gd name="T16" fmla="*/ 53 w 480"/>
                <a:gd name="T17" fmla="*/ 248 h 480"/>
                <a:gd name="T18" fmla="*/ 239 w 480"/>
                <a:gd name="T19" fmla="*/ 53 h 480"/>
                <a:gd name="T20" fmla="*/ 426 w 480"/>
                <a:gd name="T21" fmla="*/ 240 h 480"/>
                <a:gd name="T22" fmla="*/ 239 w 480"/>
                <a:gd name="T23" fmla="*/ 426 h 480"/>
                <a:gd name="T24" fmla="*/ 123 w 480"/>
                <a:gd name="T25" fmla="*/ 354 h 480"/>
                <a:gd name="T26" fmla="*/ 123 w 480"/>
                <a:gd name="T27" fmla="*/ 354 h 480"/>
                <a:gd name="T28" fmla="*/ 283 w 480"/>
                <a:gd name="T29" fmla="*/ 293 h 480"/>
                <a:gd name="T30" fmla="*/ 354 w 480"/>
                <a:gd name="T31" fmla="*/ 124 h 480"/>
                <a:gd name="T32" fmla="*/ 186 w 480"/>
                <a:gd name="T33" fmla="*/ 195 h 480"/>
                <a:gd name="T34" fmla="*/ 123 w 480"/>
                <a:gd name="T35" fmla="*/ 354 h 480"/>
                <a:gd name="T36" fmla="*/ 213 w 480"/>
                <a:gd name="T37" fmla="*/ 213 h 480"/>
                <a:gd name="T38" fmla="*/ 213 w 480"/>
                <a:gd name="T39" fmla="*/ 213 h 480"/>
                <a:gd name="T40" fmla="*/ 310 w 480"/>
                <a:gd name="T41" fmla="*/ 169 h 480"/>
                <a:gd name="T42" fmla="*/ 266 w 480"/>
                <a:gd name="T43" fmla="*/ 266 h 480"/>
                <a:gd name="T44" fmla="*/ 213 w 480"/>
                <a:gd name="T45" fmla="*/ 266 h 480"/>
                <a:gd name="T46" fmla="*/ 213 w 480"/>
                <a:gd name="T47" fmla="*/ 213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0" h="480">
                  <a:moveTo>
                    <a:pt x="239" y="0"/>
                  </a:moveTo>
                  <a:lnTo>
                    <a:pt x="239" y="0"/>
                  </a:lnTo>
                  <a:cubicBezTo>
                    <a:pt x="107" y="9"/>
                    <a:pt x="0" y="115"/>
                    <a:pt x="0" y="248"/>
                  </a:cubicBezTo>
                  <a:cubicBezTo>
                    <a:pt x="0" y="372"/>
                    <a:pt x="107" y="479"/>
                    <a:pt x="239" y="479"/>
                  </a:cubicBezTo>
                  <a:cubicBezTo>
                    <a:pt x="372" y="479"/>
                    <a:pt x="479" y="372"/>
                    <a:pt x="479" y="240"/>
                  </a:cubicBezTo>
                  <a:cubicBezTo>
                    <a:pt x="479" y="107"/>
                    <a:pt x="363" y="0"/>
                    <a:pt x="239" y="0"/>
                  </a:cubicBezTo>
                  <a:close/>
                  <a:moveTo>
                    <a:pt x="239" y="426"/>
                  </a:moveTo>
                  <a:lnTo>
                    <a:pt x="239" y="426"/>
                  </a:lnTo>
                  <a:cubicBezTo>
                    <a:pt x="142" y="434"/>
                    <a:pt x="53" y="346"/>
                    <a:pt x="53" y="248"/>
                  </a:cubicBezTo>
                  <a:cubicBezTo>
                    <a:pt x="53" y="142"/>
                    <a:pt x="133" y="53"/>
                    <a:pt x="239" y="53"/>
                  </a:cubicBezTo>
                  <a:cubicBezTo>
                    <a:pt x="336" y="53"/>
                    <a:pt x="426" y="133"/>
                    <a:pt x="426" y="240"/>
                  </a:cubicBezTo>
                  <a:cubicBezTo>
                    <a:pt x="426" y="346"/>
                    <a:pt x="345" y="426"/>
                    <a:pt x="239" y="426"/>
                  </a:cubicBezTo>
                  <a:close/>
                  <a:moveTo>
                    <a:pt x="123" y="354"/>
                  </a:moveTo>
                  <a:lnTo>
                    <a:pt x="123" y="354"/>
                  </a:lnTo>
                  <a:cubicBezTo>
                    <a:pt x="123" y="354"/>
                    <a:pt x="239" y="337"/>
                    <a:pt x="283" y="293"/>
                  </a:cubicBezTo>
                  <a:cubicBezTo>
                    <a:pt x="336" y="240"/>
                    <a:pt x="354" y="124"/>
                    <a:pt x="354" y="124"/>
                  </a:cubicBezTo>
                  <a:cubicBezTo>
                    <a:pt x="354" y="124"/>
                    <a:pt x="239" y="142"/>
                    <a:pt x="186" y="195"/>
                  </a:cubicBezTo>
                  <a:cubicBezTo>
                    <a:pt x="142" y="240"/>
                    <a:pt x="123" y="354"/>
                    <a:pt x="123" y="354"/>
                  </a:cubicBezTo>
                  <a:close/>
                  <a:moveTo>
                    <a:pt x="213" y="213"/>
                  </a:moveTo>
                  <a:lnTo>
                    <a:pt x="213" y="213"/>
                  </a:lnTo>
                  <a:cubicBezTo>
                    <a:pt x="239" y="195"/>
                    <a:pt x="274" y="178"/>
                    <a:pt x="310" y="169"/>
                  </a:cubicBezTo>
                  <a:cubicBezTo>
                    <a:pt x="301" y="204"/>
                    <a:pt x="283" y="248"/>
                    <a:pt x="266" y="266"/>
                  </a:cubicBezTo>
                  <a:cubicBezTo>
                    <a:pt x="248" y="275"/>
                    <a:pt x="230" y="275"/>
                    <a:pt x="213" y="266"/>
                  </a:cubicBezTo>
                  <a:cubicBezTo>
                    <a:pt x="204" y="248"/>
                    <a:pt x="204" y="231"/>
                    <a:pt x="213" y="2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70875" y="2008136"/>
            <a:ext cx="1706538" cy="831218"/>
            <a:chOff x="1611005" y="1924951"/>
            <a:chExt cx="1706538" cy="831218"/>
          </a:xfrm>
        </p:grpSpPr>
        <p:grpSp>
          <p:nvGrpSpPr>
            <p:cNvPr id="23" name="Group 18"/>
            <p:cNvGrpSpPr/>
            <p:nvPr/>
          </p:nvGrpSpPr>
          <p:grpSpPr>
            <a:xfrm>
              <a:off x="1611005" y="1924951"/>
              <a:ext cx="1706538" cy="831218"/>
              <a:chOff x="3651250" y="2089150"/>
              <a:chExt cx="2027238" cy="987425"/>
            </a:xfrm>
          </p:grpSpPr>
          <p:sp>
            <p:nvSpPr>
              <p:cNvPr id="35" name="Freeform: Shape 9"/>
              <p:cNvSpPr/>
              <p:nvPr/>
            </p:nvSpPr>
            <p:spPr bwMode="auto">
              <a:xfrm>
                <a:off x="3651250" y="2089150"/>
                <a:ext cx="2027238" cy="862012"/>
              </a:xfrm>
              <a:custGeom>
                <a:avLst/>
                <a:gdLst>
                  <a:gd name="T0" fmla="*/ 1216 w 1277"/>
                  <a:gd name="T1" fmla="*/ 0 h 543"/>
                  <a:gd name="T2" fmla="*/ 0 w 1277"/>
                  <a:gd name="T3" fmla="*/ 194 h 543"/>
                  <a:gd name="T4" fmla="*/ 52 w 1277"/>
                  <a:gd name="T5" fmla="*/ 543 h 543"/>
                  <a:gd name="T6" fmla="*/ 1277 w 1277"/>
                  <a:gd name="T7" fmla="*/ 342 h 543"/>
                  <a:gd name="T8" fmla="*/ 1216 w 1277"/>
                  <a:gd name="T9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7" h="543">
                    <a:moveTo>
                      <a:pt x="1216" y="0"/>
                    </a:moveTo>
                    <a:lnTo>
                      <a:pt x="0" y="194"/>
                    </a:lnTo>
                    <a:lnTo>
                      <a:pt x="52" y="543"/>
                    </a:lnTo>
                    <a:lnTo>
                      <a:pt x="1277" y="342"/>
                    </a:lnTo>
                    <a:lnTo>
                      <a:pt x="1216" y="0"/>
                    </a:lnTo>
                    <a:close/>
                  </a:path>
                </a:pathLst>
              </a:cu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Freeform: Shape 10"/>
              <p:cNvSpPr/>
              <p:nvPr/>
            </p:nvSpPr>
            <p:spPr bwMode="auto">
              <a:xfrm>
                <a:off x="3733800" y="2632075"/>
                <a:ext cx="1944688" cy="444500"/>
              </a:xfrm>
              <a:custGeom>
                <a:avLst/>
                <a:gdLst>
                  <a:gd name="T0" fmla="*/ 1225 w 1225"/>
                  <a:gd name="T1" fmla="*/ 0 h 280"/>
                  <a:gd name="T2" fmla="*/ 0 w 1225"/>
                  <a:gd name="T3" fmla="*/ 201 h 280"/>
                  <a:gd name="T4" fmla="*/ 118 w 1225"/>
                  <a:gd name="T5" fmla="*/ 280 h 280"/>
                  <a:gd name="T6" fmla="*/ 1026 w 1225"/>
                  <a:gd name="T7" fmla="*/ 99 h 280"/>
                  <a:gd name="T8" fmla="*/ 1225 w 1225"/>
                  <a:gd name="T9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5" h="280">
                    <a:moveTo>
                      <a:pt x="1225" y="0"/>
                    </a:moveTo>
                    <a:lnTo>
                      <a:pt x="0" y="201"/>
                    </a:lnTo>
                    <a:lnTo>
                      <a:pt x="118" y="280"/>
                    </a:lnTo>
                    <a:lnTo>
                      <a:pt x="1026" y="99"/>
                    </a:lnTo>
                    <a:lnTo>
                      <a:pt x="1225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790321" y="2093156"/>
              <a:ext cx="1325948" cy="399126"/>
              <a:chOff x="1790321" y="2093156"/>
              <a:chExt cx="1325948" cy="399126"/>
            </a:xfrm>
          </p:grpSpPr>
          <p:sp>
            <p:nvSpPr>
              <p:cNvPr id="26" name="Oval 33"/>
              <p:cNvSpPr/>
              <p:nvPr/>
            </p:nvSpPr>
            <p:spPr>
              <a:xfrm>
                <a:off x="1790321" y="2221602"/>
                <a:ext cx="270680" cy="2706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 fontScale="55000" lnSpcReduction="20000"/>
              </a:bodyPr>
              <a:lstStyle/>
              <a:p>
                <a:pPr algn="ctr"/>
                <a:endParaRPr lang="ar-SA" sz="1400" b="1"/>
              </a:p>
            </p:txBody>
          </p:sp>
          <p:sp>
            <p:nvSpPr>
              <p:cNvPr id="30" name="Freeform: Shape 37"/>
              <p:cNvSpPr/>
              <p:nvPr/>
            </p:nvSpPr>
            <p:spPr bwMode="auto">
              <a:xfrm>
                <a:off x="2880891" y="2093156"/>
                <a:ext cx="235378" cy="233459"/>
              </a:xfrm>
              <a:custGeom>
                <a:avLst/>
                <a:gdLst>
                  <a:gd name="T0" fmla="*/ 381 w 417"/>
                  <a:gd name="T1" fmla="*/ 203 h 417"/>
                  <a:gd name="T2" fmla="*/ 381 w 417"/>
                  <a:gd name="T3" fmla="*/ 203 h 417"/>
                  <a:gd name="T4" fmla="*/ 416 w 417"/>
                  <a:gd name="T5" fmla="*/ 141 h 417"/>
                  <a:gd name="T6" fmla="*/ 408 w 417"/>
                  <a:gd name="T7" fmla="*/ 106 h 417"/>
                  <a:gd name="T8" fmla="*/ 337 w 417"/>
                  <a:gd name="T9" fmla="*/ 79 h 417"/>
                  <a:gd name="T10" fmla="*/ 319 w 417"/>
                  <a:gd name="T11" fmla="*/ 17 h 417"/>
                  <a:gd name="T12" fmla="*/ 275 w 417"/>
                  <a:gd name="T13" fmla="*/ 0 h 417"/>
                  <a:gd name="T14" fmla="*/ 213 w 417"/>
                  <a:gd name="T15" fmla="*/ 35 h 417"/>
                  <a:gd name="T16" fmla="*/ 151 w 417"/>
                  <a:gd name="T17" fmla="*/ 0 h 417"/>
                  <a:gd name="T18" fmla="*/ 107 w 417"/>
                  <a:gd name="T19" fmla="*/ 17 h 417"/>
                  <a:gd name="T20" fmla="*/ 89 w 417"/>
                  <a:gd name="T21" fmla="*/ 79 h 417"/>
                  <a:gd name="T22" fmla="*/ 18 w 417"/>
                  <a:gd name="T23" fmla="*/ 106 h 417"/>
                  <a:gd name="T24" fmla="*/ 0 w 417"/>
                  <a:gd name="T25" fmla="*/ 141 h 417"/>
                  <a:gd name="T26" fmla="*/ 44 w 417"/>
                  <a:gd name="T27" fmla="*/ 203 h 417"/>
                  <a:gd name="T28" fmla="*/ 0 w 417"/>
                  <a:gd name="T29" fmla="*/ 275 h 417"/>
                  <a:gd name="T30" fmla="*/ 18 w 417"/>
                  <a:gd name="T31" fmla="*/ 310 h 417"/>
                  <a:gd name="T32" fmla="*/ 89 w 417"/>
                  <a:gd name="T33" fmla="*/ 328 h 417"/>
                  <a:gd name="T34" fmla="*/ 107 w 417"/>
                  <a:gd name="T35" fmla="*/ 398 h 417"/>
                  <a:gd name="T36" fmla="*/ 151 w 417"/>
                  <a:gd name="T37" fmla="*/ 416 h 417"/>
                  <a:gd name="T38" fmla="*/ 213 w 417"/>
                  <a:gd name="T39" fmla="*/ 372 h 417"/>
                  <a:gd name="T40" fmla="*/ 275 w 417"/>
                  <a:gd name="T41" fmla="*/ 416 h 417"/>
                  <a:gd name="T42" fmla="*/ 319 w 417"/>
                  <a:gd name="T43" fmla="*/ 398 h 417"/>
                  <a:gd name="T44" fmla="*/ 337 w 417"/>
                  <a:gd name="T45" fmla="*/ 328 h 417"/>
                  <a:gd name="T46" fmla="*/ 408 w 417"/>
                  <a:gd name="T47" fmla="*/ 310 h 417"/>
                  <a:gd name="T48" fmla="*/ 416 w 417"/>
                  <a:gd name="T49" fmla="*/ 265 h 417"/>
                  <a:gd name="T50" fmla="*/ 381 w 417"/>
                  <a:gd name="T51" fmla="*/ 203 h 417"/>
                  <a:gd name="T52" fmla="*/ 213 w 417"/>
                  <a:gd name="T53" fmla="*/ 292 h 417"/>
                  <a:gd name="T54" fmla="*/ 213 w 417"/>
                  <a:gd name="T55" fmla="*/ 292 h 417"/>
                  <a:gd name="T56" fmla="*/ 125 w 417"/>
                  <a:gd name="T57" fmla="*/ 203 h 417"/>
                  <a:gd name="T58" fmla="*/ 213 w 417"/>
                  <a:gd name="T59" fmla="*/ 115 h 417"/>
                  <a:gd name="T60" fmla="*/ 301 w 417"/>
                  <a:gd name="T61" fmla="*/ 203 h 417"/>
                  <a:gd name="T62" fmla="*/ 213 w 417"/>
                  <a:gd name="T63" fmla="*/ 292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17" h="417">
                    <a:moveTo>
                      <a:pt x="381" y="203"/>
                    </a:moveTo>
                    <a:lnTo>
                      <a:pt x="381" y="203"/>
                    </a:lnTo>
                    <a:cubicBezTo>
                      <a:pt x="381" y="177"/>
                      <a:pt x="399" y="159"/>
                      <a:pt x="416" y="141"/>
                    </a:cubicBezTo>
                    <a:cubicBezTo>
                      <a:pt x="416" y="132"/>
                      <a:pt x="408" y="115"/>
                      <a:pt x="408" y="106"/>
                    </a:cubicBezTo>
                    <a:cubicBezTo>
                      <a:pt x="372" y="115"/>
                      <a:pt x="354" y="97"/>
                      <a:pt x="337" y="79"/>
                    </a:cubicBezTo>
                    <a:cubicBezTo>
                      <a:pt x="319" y="62"/>
                      <a:pt x="310" y="44"/>
                      <a:pt x="319" y="17"/>
                    </a:cubicBezTo>
                    <a:cubicBezTo>
                      <a:pt x="310" y="9"/>
                      <a:pt x="293" y="0"/>
                      <a:pt x="275" y="0"/>
                    </a:cubicBezTo>
                    <a:cubicBezTo>
                      <a:pt x="266" y="17"/>
                      <a:pt x="240" y="35"/>
                      <a:pt x="213" y="35"/>
                    </a:cubicBezTo>
                    <a:cubicBezTo>
                      <a:pt x="187" y="35"/>
                      <a:pt x="160" y="17"/>
                      <a:pt x="151" y="0"/>
                    </a:cubicBezTo>
                    <a:cubicBezTo>
                      <a:pt x="133" y="0"/>
                      <a:pt x="116" y="9"/>
                      <a:pt x="107" y="17"/>
                    </a:cubicBezTo>
                    <a:cubicBezTo>
                      <a:pt x="116" y="44"/>
                      <a:pt x="107" y="62"/>
                      <a:pt x="89" y="79"/>
                    </a:cubicBezTo>
                    <a:cubicBezTo>
                      <a:pt x="72" y="97"/>
                      <a:pt x="44" y="115"/>
                      <a:pt x="18" y="106"/>
                    </a:cubicBezTo>
                    <a:cubicBezTo>
                      <a:pt x="18" y="115"/>
                      <a:pt x="9" y="132"/>
                      <a:pt x="0" y="141"/>
                    </a:cubicBezTo>
                    <a:cubicBezTo>
                      <a:pt x="27" y="159"/>
                      <a:pt x="44" y="177"/>
                      <a:pt x="44" y="203"/>
                    </a:cubicBezTo>
                    <a:cubicBezTo>
                      <a:pt x="44" y="230"/>
                      <a:pt x="27" y="256"/>
                      <a:pt x="0" y="275"/>
                    </a:cubicBezTo>
                    <a:cubicBezTo>
                      <a:pt x="9" y="283"/>
                      <a:pt x="18" y="301"/>
                      <a:pt x="18" y="310"/>
                    </a:cubicBezTo>
                    <a:cubicBezTo>
                      <a:pt x="44" y="310"/>
                      <a:pt x="72" y="310"/>
                      <a:pt x="89" y="328"/>
                    </a:cubicBezTo>
                    <a:cubicBezTo>
                      <a:pt x="107" y="345"/>
                      <a:pt x="116" y="372"/>
                      <a:pt x="107" y="398"/>
                    </a:cubicBezTo>
                    <a:cubicBezTo>
                      <a:pt x="116" y="407"/>
                      <a:pt x="133" y="407"/>
                      <a:pt x="151" y="416"/>
                    </a:cubicBezTo>
                    <a:cubicBezTo>
                      <a:pt x="160" y="389"/>
                      <a:pt x="187" y="372"/>
                      <a:pt x="213" y="372"/>
                    </a:cubicBezTo>
                    <a:cubicBezTo>
                      <a:pt x="240" y="372"/>
                      <a:pt x="266" y="389"/>
                      <a:pt x="275" y="416"/>
                    </a:cubicBezTo>
                    <a:cubicBezTo>
                      <a:pt x="293" y="407"/>
                      <a:pt x="310" y="407"/>
                      <a:pt x="319" y="398"/>
                    </a:cubicBezTo>
                    <a:cubicBezTo>
                      <a:pt x="310" y="372"/>
                      <a:pt x="319" y="345"/>
                      <a:pt x="337" y="328"/>
                    </a:cubicBezTo>
                    <a:cubicBezTo>
                      <a:pt x="354" y="310"/>
                      <a:pt x="372" y="301"/>
                      <a:pt x="408" y="310"/>
                    </a:cubicBezTo>
                    <a:cubicBezTo>
                      <a:pt x="408" y="292"/>
                      <a:pt x="416" y="283"/>
                      <a:pt x="416" y="265"/>
                    </a:cubicBezTo>
                    <a:cubicBezTo>
                      <a:pt x="399" y="256"/>
                      <a:pt x="381" y="230"/>
                      <a:pt x="381" y="203"/>
                    </a:cubicBezTo>
                    <a:close/>
                    <a:moveTo>
                      <a:pt x="213" y="292"/>
                    </a:moveTo>
                    <a:lnTo>
                      <a:pt x="213" y="292"/>
                    </a:lnTo>
                    <a:cubicBezTo>
                      <a:pt x="160" y="292"/>
                      <a:pt x="125" y="256"/>
                      <a:pt x="125" y="203"/>
                    </a:cubicBezTo>
                    <a:cubicBezTo>
                      <a:pt x="125" y="159"/>
                      <a:pt x="160" y="115"/>
                      <a:pt x="213" y="115"/>
                    </a:cubicBezTo>
                    <a:cubicBezTo>
                      <a:pt x="266" y="115"/>
                      <a:pt x="301" y="159"/>
                      <a:pt x="301" y="203"/>
                    </a:cubicBezTo>
                    <a:cubicBezTo>
                      <a:pt x="301" y="256"/>
                      <a:pt x="266" y="292"/>
                      <a:pt x="213" y="2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611569" y="2575800"/>
            <a:ext cx="1662437" cy="497128"/>
            <a:chOff x="1458659" y="2653270"/>
            <a:chExt cx="1662437" cy="497128"/>
          </a:xfrm>
        </p:grpSpPr>
        <p:grpSp>
          <p:nvGrpSpPr>
            <p:cNvPr id="24" name="Group 17"/>
            <p:cNvGrpSpPr/>
            <p:nvPr/>
          </p:nvGrpSpPr>
          <p:grpSpPr>
            <a:xfrm>
              <a:off x="1458659" y="2653270"/>
              <a:ext cx="1662437" cy="497128"/>
              <a:chOff x="3470275" y="2954338"/>
              <a:chExt cx="1974851" cy="590550"/>
            </a:xfrm>
          </p:grpSpPr>
          <p:sp>
            <p:nvSpPr>
              <p:cNvPr id="33" name="Freeform: Shape 11"/>
              <p:cNvSpPr/>
              <p:nvPr/>
            </p:nvSpPr>
            <p:spPr bwMode="auto">
              <a:xfrm>
                <a:off x="3470275" y="2954338"/>
                <a:ext cx="1912938" cy="590550"/>
              </a:xfrm>
              <a:custGeom>
                <a:avLst/>
                <a:gdLst>
                  <a:gd name="T0" fmla="*/ 0 w 1205"/>
                  <a:gd name="T1" fmla="*/ 25 h 372"/>
                  <a:gd name="T2" fmla="*/ 1205 w 1205"/>
                  <a:gd name="T3" fmla="*/ 0 h 372"/>
                  <a:gd name="T4" fmla="*/ 1205 w 1205"/>
                  <a:gd name="T5" fmla="*/ 372 h 372"/>
                  <a:gd name="T6" fmla="*/ 0 w 1205"/>
                  <a:gd name="T7" fmla="*/ 350 h 372"/>
                  <a:gd name="T8" fmla="*/ 0 w 1205"/>
                  <a:gd name="T9" fmla="*/ 25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5" h="372">
                    <a:moveTo>
                      <a:pt x="0" y="25"/>
                    </a:moveTo>
                    <a:lnTo>
                      <a:pt x="1205" y="0"/>
                    </a:lnTo>
                    <a:lnTo>
                      <a:pt x="1205" y="372"/>
                    </a:lnTo>
                    <a:lnTo>
                      <a:pt x="0" y="350"/>
                    </a:lnTo>
                    <a:lnTo>
                      <a:pt x="0" y="25"/>
                    </a:lnTo>
                    <a:close/>
                  </a:path>
                </a:pathLst>
              </a:cu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Freeform: Shape 12"/>
              <p:cNvSpPr/>
              <p:nvPr/>
            </p:nvSpPr>
            <p:spPr bwMode="auto">
              <a:xfrm>
                <a:off x="5383213" y="2954338"/>
                <a:ext cx="61913" cy="590550"/>
              </a:xfrm>
              <a:custGeom>
                <a:avLst/>
                <a:gdLst>
                  <a:gd name="T0" fmla="*/ 0 w 39"/>
                  <a:gd name="T1" fmla="*/ 0 h 372"/>
                  <a:gd name="T2" fmla="*/ 39 w 39"/>
                  <a:gd name="T3" fmla="*/ 34 h 372"/>
                  <a:gd name="T4" fmla="*/ 39 w 39"/>
                  <a:gd name="T5" fmla="*/ 347 h 372"/>
                  <a:gd name="T6" fmla="*/ 0 w 39"/>
                  <a:gd name="T7" fmla="*/ 372 h 372"/>
                  <a:gd name="T8" fmla="*/ 0 w 39"/>
                  <a:gd name="T9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72">
                    <a:moveTo>
                      <a:pt x="0" y="0"/>
                    </a:moveTo>
                    <a:lnTo>
                      <a:pt x="39" y="34"/>
                    </a:lnTo>
                    <a:lnTo>
                      <a:pt x="39" y="347"/>
                    </a:lnTo>
                    <a:lnTo>
                      <a:pt x="0" y="3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7" name="Oval 34"/>
            <p:cNvSpPr/>
            <p:nvPr/>
          </p:nvSpPr>
          <p:spPr>
            <a:xfrm>
              <a:off x="2720430" y="2766839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31" name="Freeform: Shape 38"/>
            <p:cNvSpPr/>
            <p:nvPr/>
          </p:nvSpPr>
          <p:spPr bwMode="auto">
            <a:xfrm>
              <a:off x="1698039" y="2771137"/>
              <a:ext cx="239335" cy="259181"/>
            </a:xfrm>
            <a:custGeom>
              <a:avLst/>
              <a:gdLst>
                <a:gd name="T0" fmla="*/ 327 w 426"/>
                <a:gd name="T1" fmla="*/ 186 h 462"/>
                <a:gd name="T2" fmla="*/ 327 w 426"/>
                <a:gd name="T3" fmla="*/ 186 h 462"/>
                <a:gd name="T4" fmla="*/ 150 w 426"/>
                <a:gd name="T5" fmla="*/ 18 h 462"/>
                <a:gd name="T6" fmla="*/ 97 w 426"/>
                <a:gd name="T7" fmla="*/ 10 h 462"/>
                <a:gd name="T8" fmla="*/ 70 w 426"/>
                <a:gd name="T9" fmla="*/ 54 h 462"/>
                <a:gd name="T10" fmla="*/ 35 w 426"/>
                <a:gd name="T11" fmla="*/ 293 h 462"/>
                <a:gd name="T12" fmla="*/ 26 w 426"/>
                <a:gd name="T13" fmla="*/ 408 h 462"/>
                <a:gd name="T14" fmla="*/ 248 w 426"/>
                <a:gd name="T15" fmla="*/ 417 h 462"/>
                <a:gd name="T16" fmla="*/ 407 w 426"/>
                <a:gd name="T17" fmla="*/ 266 h 462"/>
                <a:gd name="T18" fmla="*/ 327 w 426"/>
                <a:gd name="T19" fmla="*/ 186 h 462"/>
                <a:gd name="T20" fmla="*/ 238 w 426"/>
                <a:gd name="T21" fmla="*/ 391 h 462"/>
                <a:gd name="T22" fmla="*/ 238 w 426"/>
                <a:gd name="T23" fmla="*/ 391 h 462"/>
                <a:gd name="T24" fmla="*/ 53 w 426"/>
                <a:gd name="T25" fmla="*/ 391 h 462"/>
                <a:gd name="T26" fmla="*/ 194 w 426"/>
                <a:gd name="T27" fmla="*/ 284 h 462"/>
                <a:gd name="T28" fmla="*/ 372 w 426"/>
                <a:gd name="T29" fmla="*/ 275 h 462"/>
                <a:gd name="T30" fmla="*/ 238 w 426"/>
                <a:gd name="T31" fmla="*/ 391 h 462"/>
                <a:gd name="T32" fmla="*/ 203 w 426"/>
                <a:gd name="T33" fmla="*/ 301 h 462"/>
                <a:gd name="T34" fmla="*/ 203 w 426"/>
                <a:gd name="T35" fmla="*/ 301 h 462"/>
                <a:gd name="T36" fmla="*/ 97 w 426"/>
                <a:gd name="T37" fmla="*/ 363 h 462"/>
                <a:gd name="T38" fmla="*/ 167 w 426"/>
                <a:gd name="T39" fmla="*/ 363 h 462"/>
                <a:gd name="T40" fmla="*/ 221 w 426"/>
                <a:gd name="T41" fmla="*/ 293 h 462"/>
                <a:gd name="T42" fmla="*/ 221 w 426"/>
                <a:gd name="T43" fmla="*/ 293 h 462"/>
                <a:gd name="T44" fmla="*/ 203 w 426"/>
                <a:gd name="T45" fmla="*/ 301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6" h="462">
                  <a:moveTo>
                    <a:pt x="327" y="186"/>
                  </a:moveTo>
                  <a:lnTo>
                    <a:pt x="327" y="186"/>
                  </a:lnTo>
                  <a:cubicBezTo>
                    <a:pt x="274" y="63"/>
                    <a:pt x="238" y="18"/>
                    <a:pt x="150" y="18"/>
                  </a:cubicBezTo>
                  <a:cubicBezTo>
                    <a:pt x="114" y="18"/>
                    <a:pt x="123" y="0"/>
                    <a:pt x="97" y="10"/>
                  </a:cubicBezTo>
                  <a:cubicBezTo>
                    <a:pt x="70" y="18"/>
                    <a:pt x="97" y="27"/>
                    <a:pt x="70" y="54"/>
                  </a:cubicBezTo>
                  <a:cubicBezTo>
                    <a:pt x="0" y="107"/>
                    <a:pt x="8" y="169"/>
                    <a:pt x="35" y="293"/>
                  </a:cubicBezTo>
                  <a:cubicBezTo>
                    <a:pt x="53" y="346"/>
                    <a:pt x="8" y="354"/>
                    <a:pt x="26" y="408"/>
                  </a:cubicBezTo>
                  <a:cubicBezTo>
                    <a:pt x="35" y="444"/>
                    <a:pt x="141" y="461"/>
                    <a:pt x="248" y="417"/>
                  </a:cubicBezTo>
                  <a:cubicBezTo>
                    <a:pt x="354" y="382"/>
                    <a:pt x="425" y="301"/>
                    <a:pt x="407" y="266"/>
                  </a:cubicBezTo>
                  <a:cubicBezTo>
                    <a:pt x="389" y="213"/>
                    <a:pt x="354" y="239"/>
                    <a:pt x="327" y="186"/>
                  </a:cubicBezTo>
                  <a:close/>
                  <a:moveTo>
                    <a:pt x="238" y="391"/>
                  </a:moveTo>
                  <a:lnTo>
                    <a:pt x="238" y="391"/>
                  </a:lnTo>
                  <a:cubicBezTo>
                    <a:pt x="141" y="426"/>
                    <a:pt x="61" y="399"/>
                    <a:pt x="53" y="391"/>
                  </a:cubicBezTo>
                  <a:cubicBezTo>
                    <a:pt x="53" y="382"/>
                    <a:pt x="88" y="319"/>
                    <a:pt x="194" y="284"/>
                  </a:cubicBezTo>
                  <a:cubicBezTo>
                    <a:pt x="310" y="239"/>
                    <a:pt x="372" y="257"/>
                    <a:pt x="372" y="275"/>
                  </a:cubicBezTo>
                  <a:cubicBezTo>
                    <a:pt x="380" y="284"/>
                    <a:pt x="336" y="354"/>
                    <a:pt x="238" y="391"/>
                  </a:cubicBezTo>
                  <a:close/>
                  <a:moveTo>
                    <a:pt x="203" y="301"/>
                  </a:moveTo>
                  <a:lnTo>
                    <a:pt x="203" y="301"/>
                  </a:lnTo>
                  <a:cubicBezTo>
                    <a:pt x="150" y="319"/>
                    <a:pt x="123" y="337"/>
                    <a:pt x="97" y="363"/>
                  </a:cubicBezTo>
                  <a:cubicBezTo>
                    <a:pt x="114" y="373"/>
                    <a:pt x="141" y="382"/>
                    <a:pt x="167" y="363"/>
                  </a:cubicBezTo>
                  <a:cubicBezTo>
                    <a:pt x="212" y="354"/>
                    <a:pt x="230" y="319"/>
                    <a:pt x="221" y="293"/>
                  </a:cubicBezTo>
                  <a:lnTo>
                    <a:pt x="221" y="293"/>
                  </a:lnTo>
                  <a:cubicBezTo>
                    <a:pt x="221" y="293"/>
                    <a:pt x="212" y="301"/>
                    <a:pt x="203" y="3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30886" y="3023478"/>
            <a:ext cx="1646400" cy="787119"/>
            <a:chOff x="1643076" y="3100948"/>
            <a:chExt cx="1646400" cy="787119"/>
          </a:xfrm>
        </p:grpSpPr>
        <p:grpSp>
          <p:nvGrpSpPr>
            <p:cNvPr id="22" name="Group 16"/>
            <p:cNvGrpSpPr/>
            <p:nvPr/>
          </p:nvGrpSpPr>
          <p:grpSpPr>
            <a:xfrm>
              <a:off x="1643076" y="3100948"/>
              <a:ext cx="1646400" cy="787119"/>
              <a:chOff x="3689350" y="3486150"/>
              <a:chExt cx="1955800" cy="935038"/>
            </a:xfrm>
          </p:grpSpPr>
          <p:sp>
            <p:nvSpPr>
              <p:cNvPr id="37" name="Freeform: Shape 13"/>
              <p:cNvSpPr/>
              <p:nvPr/>
            </p:nvSpPr>
            <p:spPr bwMode="auto">
              <a:xfrm>
                <a:off x="3689350" y="3486150"/>
                <a:ext cx="1863725" cy="365125"/>
              </a:xfrm>
              <a:custGeom>
                <a:avLst/>
                <a:gdLst>
                  <a:gd name="T0" fmla="*/ 1174 w 1174"/>
                  <a:gd name="T1" fmla="*/ 37 h 230"/>
                  <a:gd name="T2" fmla="*/ 114 w 1174"/>
                  <a:gd name="T3" fmla="*/ 230 h 230"/>
                  <a:gd name="T4" fmla="*/ 0 w 1174"/>
                  <a:gd name="T5" fmla="*/ 171 h 230"/>
                  <a:gd name="T6" fmla="*/ 993 w 1174"/>
                  <a:gd name="T7" fmla="*/ 0 h 230"/>
                  <a:gd name="T8" fmla="*/ 1174 w 1174"/>
                  <a:gd name="T9" fmla="*/ 37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4" h="230">
                    <a:moveTo>
                      <a:pt x="1174" y="37"/>
                    </a:moveTo>
                    <a:lnTo>
                      <a:pt x="114" y="230"/>
                    </a:lnTo>
                    <a:lnTo>
                      <a:pt x="0" y="171"/>
                    </a:lnTo>
                    <a:lnTo>
                      <a:pt x="993" y="0"/>
                    </a:lnTo>
                    <a:lnTo>
                      <a:pt x="1174" y="37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Freeform: Shape 14"/>
              <p:cNvSpPr/>
              <p:nvPr/>
            </p:nvSpPr>
            <p:spPr bwMode="auto">
              <a:xfrm>
                <a:off x="3870325" y="3544888"/>
                <a:ext cx="1774825" cy="876300"/>
              </a:xfrm>
              <a:custGeom>
                <a:avLst/>
                <a:gdLst>
                  <a:gd name="T0" fmla="*/ 0 w 1118"/>
                  <a:gd name="T1" fmla="*/ 193 h 552"/>
                  <a:gd name="T2" fmla="*/ 52 w 1118"/>
                  <a:gd name="T3" fmla="*/ 552 h 552"/>
                  <a:gd name="T4" fmla="*/ 1118 w 1118"/>
                  <a:gd name="T5" fmla="*/ 313 h 552"/>
                  <a:gd name="T6" fmla="*/ 1060 w 1118"/>
                  <a:gd name="T7" fmla="*/ 0 h 552"/>
                  <a:gd name="T8" fmla="*/ 0 w 1118"/>
                  <a:gd name="T9" fmla="*/ 193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8" h="552">
                    <a:moveTo>
                      <a:pt x="0" y="193"/>
                    </a:moveTo>
                    <a:lnTo>
                      <a:pt x="52" y="552"/>
                    </a:lnTo>
                    <a:lnTo>
                      <a:pt x="1118" y="313"/>
                    </a:lnTo>
                    <a:lnTo>
                      <a:pt x="1060" y="0"/>
                    </a:lnTo>
                    <a:lnTo>
                      <a:pt x="0" y="193"/>
                    </a:ln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15"/>
              <p:cNvSpPr/>
              <p:nvPr/>
            </p:nvSpPr>
            <p:spPr bwMode="auto">
              <a:xfrm>
                <a:off x="3689350" y="3757613"/>
                <a:ext cx="263525" cy="663575"/>
              </a:xfrm>
              <a:custGeom>
                <a:avLst/>
                <a:gdLst>
                  <a:gd name="T0" fmla="*/ 0 w 166"/>
                  <a:gd name="T1" fmla="*/ 0 h 418"/>
                  <a:gd name="T2" fmla="*/ 114 w 166"/>
                  <a:gd name="T3" fmla="*/ 59 h 418"/>
                  <a:gd name="T4" fmla="*/ 166 w 166"/>
                  <a:gd name="T5" fmla="*/ 418 h 418"/>
                  <a:gd name="T6" fmla="*/ 50 w 166"/>
                  <a:gd name="T7" fmla="*/ 311 h 418"/>
                  <a:gd name="T8" fmla="*/ 0 w 166"/>
                  <a:gd name="T9" fmla="*/ 0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418">
                    <a:moveTo>
                      <a:pt x="0" y="0"/>
                    </a:moveTo>
                    <a:lnTo>
                      <a:pt x="114" y="59"/>
                    </a:lnTo>
                    <a:lnTo>
                      <a:pt x="166" y="418"/>
                    </a:lnTo>
                    <a:lnTo>
                      <a:pt x="50" y="3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8" name="Oval 35"/>
            <p:cNvSpPr/>
            <p:nvPr/>
          </p:nvSpPr>
          <p:spPr>
            <a:xfrm>
              <a:off x="1969929" y="3459610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32" name="Freeform: Shape 39"/>
            <p:cNvSpPr/>
            <p:nvPr/>
          </p:nvSpPr>
          <p:spPr bwMode="auto">
            <a:xfrm>
              <a:off x="2881491" y="3277710"/>
              <a:ext cx="259114" cy="229506"/>
            </a:xfrm>
            <a:custGeom>
              <a:avLst/>
              <a:gdLst>
                <a:gd name="T0" fmla="*/ 451 w 461"/>
                <a:gd name="T1" fmla="*/ 213 h 409"/>
                <a:gd name="T2" fmla="*/ 451 w 461"/>
                <a:gd name="T3" fmla="*/ 213 h 409"/>
                <a:gd name="T4" fmla="*/ 247 w 461"/>
                <a:gd name="T5" fmla="*/ 17 h 409"/>
                <a:gd name="T6" fmla="*/ 212 w 461"/>
                <a:gd name="T7" fmla="*/ 17 h 409"/>
                <a:gd name="T8" fmla="*/ 9 w 461"/>
                <a:gd name="T9" fmla="*/ 213 h 409"/>
                <a:gd name="T10" fmla="*/ 18 w 461"/>
                <a:gd name="T11" fmla="*/ 230 h 409"/>
                <a:gd name="T12" fmla="*/ 62 w 461"/>
                <a:gd name="T13" fmla="*/ 230 h 409"/>
                <a:gd name="T14" fmla="*/ 62 w 461"/>
                <a:gd name="T15" fmla="*/ 390 h 409"/>
                <a:gd name="T16" fmla="*/ 79 w 461"/>
                <a:gd name="T17" fmla="*/ 408 h 409"/>
                <a:gd name="T18" fmla="*/ 177 w 461"/>
                <a:gd name="T19" fmla="*/ 408 h 409"/>
                <a:gd name="T20" fmla="*/ 177 w 461"/>
                <a:gd name="T21" fmla="*/ 248 h 409"/>
                <a:gd name="T22" fmla="*/ 283 w 461"/>
                <a:gd name="T23" fmla="*/ 248 h 409"/>
                <a:gd name="T24" fmla="*/ 283 w 461"/>
                <a:gd name="T25" fmla="*/ 408 h 409"/>
                <a:gd name="T26" fmla="*/ 381 w 461"/>
                <a:gd name="T27" fmla="*/ 408 h 409"/>
                <a:gd name="T28" fmla="*/ 398 w 461"/>
                <a:gd name="T29" fmla="*/ 390 h 409"/>
                <a:gd name="T30" fmla="*/ 398 w 461"/>
                <a:gd name="T31" fmla="*/ 230 h 409"/>
                <a:gd name="T32" fmla="*/ 443 w 461"/>
                <a:gd name="T33" fmla="*/ 230 h 409"/>
                <a:gd name="T34" fmla="*/ 451 w 461"/>
                <a:gd name="T35" fmla="*/ 213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1" h="409">
                  <a:moveTo>
                    <a:pt x="451" y="213"/>
                  </a:moveTo>
                  <a:lnTo>
                    <a:pt x="451" y="213"/>
                  </a:lnTo>
                  <a:cubicBezTo>
                    <a:pt x="247" y="17"/>
                    <a:pt x="247" y="17"/>
                    <a:pt x="247" y="17"/>
                  </a:cubicBezTo>
                  <a:cubicBezTo>
                    <a:pt x="238" y="0"/>
                    <a:pt x="221" y="0"/>
                    <a:pt x="212" y="17"/>
                  </a:cubicBezTo>
                  <a:cubicBezTo>
                    <a:pt x="9" y="213"/>
                    <a:pt x="9" y="213"/>
                    <a:pt x="9" y="213"/>
                  </a:cubicBezTo>
                  <a:cubicBezTo>
                    <a:pt x="0" y="221"/>
                    <a:pt x="9" y="230"/>
                    <a:pt x="18" y="230"/>
                  </a:cubicBezTo>
                  <a:cubicBezTo>
                    <a:pt x="62" y="230"/>
                    <a:pt x="62" y="230"/>
                    <a:pt x="62" y="230"/>
                  </a:cubicBezTo>
                  <a:cubicBezTo>
                    <a:pt x="62" y="390"/>
                    <a:pt x="62" y="390"/>
                    <a:pt x="62" y="390"/>
                  </a:cubicBezTo>
                  <a:cubicBezTo>
                    <a:pt x="62" y="399"/>
                    <a:pt x="62" y="408"/>
                    <a:pt x="79" y="408"/>
                  </a:cubicBezTo>
                  <a:cubicBezTo>
                    <a:pt x="177" y="408"/>
                    <a:pt x="177" y="408"/>
                    <a:pt x="177" y="408"/>
                  </a:cubicBezTo>
                  <a:cubicBezTo>
                    <a:pt x="177" y="248"/>
                    <a:pt x="177" y="248"/>
                    <a:pt x="177" y="248"/>
                  </a:cubicBezTo>
                  <a:cubicBezTo>
                    <a:pt x="283" y="248"/>
                    <a:pt x="283" y="248"/>
                    <a:pt x="283" y="248"/>
                  </a:cubicBezTo>
                  <a:cubicBezTo>
                    <a:pt x="283" y="408"/>
                    <a:pt x="283" y="408"/>
                    <a:pt x="283" y="408"/>
                  </a:cubicBezTo>
                  <a:cubicBezTo>
                    <a:pt x="381" y="408"/>
                    <a:pt x="381" y="408"/>
                    <a:pt x="381" y="408"/>
                  </a:cubicBezTo>
                  <a:cubicBezTo>
                    <a:pt x="398" y="408"/>
                    <a:pt x="398" y="399"/>
                    <a:pt x="398" y="390"/>
                  </a:cubicBezTo>
                  <a:cubicBezTo>
                    <a:pt x="398" y="230"/>
                    <a:pt x="398" y="230"/>
                    <a:pt x="398" y="230"/>
                  </a:cubicBezTo>
                  <a:cubicBezTo>
                    <a:pt x="443" y="230"/>
                    <a:pt x="443" y="230"/>
                    <a:pt x="443" y="230"/>
                  </a:cubicBezTo>
                  <a:cubicBezTo>
                    <a:pt x="451" y="230"/>
                    <a:pt x="460" y="221"/>
                    <a:pt x="451" y="21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9" name="Title 1"/>
          <p:cNvSpPr txBox="1"/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</a:t>
            </a:r>
            <a:r>
              <a:rPr lang="zh-CN" altLang="en-GB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  <a:endParaRPr lang="zh-CN" altLang="en-GB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71736" y="1285866"/>
            <a:ext cx="6219206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638107" y="1312584"/>
            <a:ext cx="1583591" cy="910064"/>
            <a:chOff x="1455987" y="1255434"/>
            <a:chExt cx="1583591" cy="910064"/>
          </a:xfrm>
        </p:grpSpPr>
        <p:grpSp>
          <p:nvGrpSpPr>
            <p:cNvPr id="21" name="Group 19"/>
            <p:cNvGrpSpPr/>
            <p:nvPr/>
          </p:nvGrpSpPr>
          <p:grpSpPr>
            <a:xfrm>
              <a:off x="1455987" y="1255434"/>
              <a:ext cx="1583591" cy="910064"/>
              <a:chOff x="3467100" y="1293813"/>
              <a:chExt cx="1881188" cy="1081087"/>
            </a:xfrm>
          </p:grpSpPr>
          <p:sp>
            <p:nvSpPr>
              <p:cNvPr id="40" name="Freeform: Shape 6"/>
              <p:cNvSpPr/>
              <p:nvPr/>
            </p:nvSpPr>
            <p:spPr bwMode="auto">
              <a:xfrm>
                <a:off x="3467100" y="2106613"/>
                <a:ext cx="1881188" cy="268287"/>
              </a:xfrm>
              <a:custGeom>
                <a:avLst/>
                <a:gdLst>
                  <a:gd name="T0" fmla="*/ 0 w 1185"/>
                  <a:gd name="T1" fmla="*/ 77 h 169"/>
                  <a:gd name="T2" fmla="*/ 203 w 1185"/>
                  <a:gd name="T3" fmla="*/ 0 h 169"/>
                  <a:gd name="T4" fmla="*/ 1185 w 1185"/>
                  <a:gd name="T5" fmla="*/ 120 h 169"/>
                  <a:gd name="T6" fmla="*/ 1004 w 1185"/>
                  <a:gd name="T7" fmla="*/ 169 h 169"/>
                  <a:gd name="T8" fmla="*/ 0 w 1185"/>
                  <a:gd name="T9" fmla="*/ 77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5" h="169">
                    <a:moveTo>
                      <a:pt x="0" y="77"/>
                    </a:moveTo>
                    <a:lnTo>
                      <a:pt x="203" y="0"/>
                    </a:lnTo>
                    <a:lnTo>
                      <a:pt x="1185" y="120"/>
                    </a:lnTo>
                    <a:lnTo>
                      <a:pt x="1004" y="169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7"/>
              <p:cNvSpPr/>
              <p:nvPr/>
            </p:nvSpPr>
            <p:spPr bwMode="auto">
              <a:xfrm>
                <a:off x="3467100" y="1293813"/>
                <a:ext cx="322263" cy="935037"/>
              </a:xfrm>
              <a:custGeom>
                <a:avLst/>
                <a:gdLst>
                  <a:gd name="T0" fmla="*/ 203 w 203"/>
                  <a:gd name="T1" fmla="*/ 512 h 589"/>
                  <a:gd name="T2" fmla="*/ 203 w 203"/>
                  <a:gd name="T3" fmla="*/ 0 h 589"/>
                  <a:gd name="T4" fmla="*/ 0 w 203"/>
                  <a:gd name="T5" fmla="*/ 273 h 589"/>
                  <a:gd name="T6" fmla="*/ 0 w 203"/>
                  <a:gd name="T7" fmla="*/ 589 h 589"/>
                  <a:gd name="T8" fmla="*/ 203 w 203"/>
                  <a:gd name="T9" fmla="*/ 512 h 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589">
                    <a:moveTo>
                      <a:pt x="203" y="512"/>
                    </a:moveTo>
                    <a:lnTo>
                      <a:pt x="203" y="0"/>
                    </a:lnTo>
                    <a:lnTo>
                      <a:pt x="0" y="273"/>
                    </a:lnTo>
                    <a:lnTo>
                      <a:pt x="0" y="589"/>
                    </a:lnTo>
                    <a:lnTo>
                      <a:pt x="203" y="512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Freeform: Shape 8"/>
              <p:cNvSpPr/>
              <p:nvPr/>
            </p:nvSpPr>
            <p:spPr bwMode="auto">
              <a:xfrm>
                <a:off x="3789363" y="1293813"/>
                <a:ext cx="1558925" cy="1003300"/>
              </a:xfrm>
              <a:custGeom>
                <a:avLst/>
                <a:gdLst>
                  <a:gd name="T0" fmla="*/ 0 w 982"/>
                  <a:gd name="T1" fmla="*/ 0 h 632"/>
                  <a:gd name="T2" fmla="*/ 982 w 982"/>
                  <a:gd name="T3" fmla="*/ 344 h 632"/>
                  <a:gd name="T4" fmla="*/ 982 w 982"/>
                  <a:gd name="T5" fmla="*/ 632 h 632"/>
                  <a:gd name="T6" fmla="*/ 0 w 982"/>
                  <a:gd name="T7" fmla="*/ 512 h 632"/>
                  <a:gd name="T8" fmla="*/ 0 w 982"/>
                  <a:gd name="T9" fmla="*/ 0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632">
                    <a:moveTo>
                      <a:pt x="0" y="0"/>
                    </a:moveTo>
                    <a:lnTo>
                      <a:pt x="982" y="344"/>
                    </a:lnTo>
                    <a:lnTo>
                      <a:pt x="982" y="632"/>
                    </a:lnTo>
                    <a:lnTo>
                      <a:pt x="0" y="512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Oval 32"/>
            <p:cNvSpPr/>
            <p:nvPr/>
          </p:nvSpPr>
          <p:spPr>
            <a:xfrm>
              <a:off x="2649870" y="1676366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29" name="Freeform: Shape 36"/>
            <p:cNvSpPr/>
            <p:nvPr/>
          </p:nvSpPr>
          <p:spPr bwMode="auto">
            <a:xfrm>
              <a:off x="1859277" y="1528371"/>
              <a:ext cx="269003" cy="269074"/>
            </a:xfrm>
            <a:custGeom>
              <a:avLst/>
              <a:gdLst>
                <a:gd name="T0" fmla="*/ 239 w 480"/>
                <a:gd name="T1" fmla="*/ 0 h 480"/>
                <a:gd name="T2" fmla="*/ 239 w 480"/>
                <a:gd name="T3" fmla="*/ 0 h 480"/>
                <a:gd name="T4" fmla="*/ 0 w 480"/>
                <a:gd name="T5" fmla="*/ 248 h 480"/>
                <a:gd name="T6" fmla="*/ 239 w 480"/>
                <a:gd name="T7" fmla="*/ 479 h 480"/>
                <a:gd name="T8" fmla="*/ 479 w 480"/>
                <a:gd name="T9" fmla="*/ 240 h 480"/>
                <a:gd name="T10" fmla="*/ 239 w 480"/>
                <a:gd name="T11" fmla="*/ 0 h 480"/>
                <a:gd name="T12" fmla="*/ 239 w 480"/>
                <a:gd name="T13" fmla="*/ 426 h 480"/>
                <a:gd name="T14" fmla="*/ 239 w 480"/>
                <a:gd name="T15" fmla="*/ 426 h 480"/>
                <a:gd name="T16" fmla="*/ 53 w 480"/>
                <a:gd name="T17" fmla="*/ 248 h 480"/>
                <a:gd name="T18" fmla="*/ 239 w 480"/>
                <a:gd name="T19" fmla="*/ 53 h 480"/>
                <a:gd name="T20" fmla="*/ 426 w 480"/>
                <a:gd name="T21" fmla="*/ 240 h 480"/>
                <a:gd name="T22" fmla="*/ 239 w 480"/>
                <a:gd name="T23" fmla="*/ 426 h 480"/>
                <a:gd name="T24" fmla="*/ 123 w 480"/>
                <a:gd name="T25" fmla="*/ 354 h 480"/>
                <a:gd name="T26" fmla="*/ 123 w 480"/>
                <a:gd name="T27" fmla="*/ 354 h 480"/>
                <a:gd name="T28" fmla="*/ 283 w 480"/>
                <a:gd name="T29" fmla="*/ 293 h 480"/>
                <a:gd name="T30" fmla="*/ 354 w 480"/>
                <a:gd name="T31" fmla="*/ 124 h 480"/>
                <a:gd name="T32" fmla="*/ 186 w 480"/>
                <a:gd name="T33" fmla="*/ 195 h 480"/>
                <a:gd name="T34" fmla="*/ 123 w 480"/>
                <a:gd name="T35" fmla="*/ 354 h 480"/>
                <a:gd name="T36" fmla="*/ 213 w 480"/>
                <a:gd name="T37" fmla="*/ 213 h 480"/>
                <a:gd name="T38" fmla="*/ 213 w 480"/>
                <a:gd name="T39" fmla="*/ 213 h 480"/>
                <a:gd name="T40" fmla="*/ 310 w 480"/>
                <a:gd name="T41" fmla="*/ 169 h 480"/>
                <a:gd name="T42" fmla="*/ 266 w 480"/>
                <a:gd name="T43" fmla="*/ 266 h 480"/>
                <a:gd name="T44" fmla="*/ 213 w 480"/>
                <a:gd name="T45" fmla="*/ 266 h 480"/>
                <a:gd name="T46" fmla="*/ 213 w 480"/>
                <a:gd name="T47" fmla="*/ 213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0" h="480">
                  <a:moveTo>
                    <a:pt x="239" y="0"/>
                  </a:moveTo>
                  <a:lnTo>
                    <a:pt x="239" y="0"/>
                  </a:lnTo>
                  <a:cubicBezTo>
                    <a:pt x="107" y="9"/>
                    <a:pt x="0" y="115"/>
                    <a:pt x="0" y="248"/>
                  </a:cubicBezTo>
                  <a:cubicBezTo>
                    <a:pt x="0" y="372"/>
                    <a:pt x="107" y="479"/>
                    <a:pt x="239" y="479"/>
                  </a:cubicBezTo>
                  <a:cubicBezTo>
                    <a:pt x="372" y="479"/>
                    <a:pt x="479" y="372"/>
                    <a:pt x="479" y="240"/>
                  </a:cubicBezTo>
                  <a:cubicBezTo>
                    <a:pt x="479" y="107"/>
                    <a:pt x="363" y="0"/>
                    <a:pt x="239" y="0"/>
                  </a:cubicBezTo>
                  <a:close/>
                  <a:moveTo>
                    <a:pt x="239" y="426"/>
                  </a:moveTo>
                  <a:lnTo>
                    <a:pt x="239" y="426"/>
                  </a:lnTo>
                  <a:cubicBezTo>
                    <a:pt x="142" y="434"/>
                    <a:pt x="53" y="346"/>
                    <a:pt x="53" y="248"/>
                  </a:cubicBezTo>
                  <a:cubicBezTo>
                    <a:pt x="53" y="142"/>
                    <a:pt x="133" y="53"/>
                    <a:pt x="239" y="53"/>
                  </a:cubicBezTo>
                  <a:cubicBezTo>
                    <a:pt x="336" y="53"/>
                    <a:pt x="426" y="133"/>
                    <a:pt x="426" y="240"/>
                  </a:cubicBezTo>
                  <a:cubicBezTo>
                    <a:pt x="426" y="346"/>
                    <a:pt x="345" y="426"/>
                    <a:pt x="239" y="426"/>
                  </a:cubicBezTo>
                  <a:close/>
                  <a:moveTo>
                    <a:pt x="123" y="354"/>
                  </a:moveTo>
                  <a:lnTo>
                    <a:pt x="123" y="354"/>
                  </a:lnTo>
                  <a:cubicBezTo>
                    <a:pt x="123" y="354"/>
                    <a:pt x="239" y="337"/>
                    <a:pt x="283" y="293"/>
                  </a:cubicBezTo>
                  <a:cubicBezTo>
                    <a:pt x="336" y="240"/>
                    <a:pt x="354" y="124"/>
                    <a:pt x="354" y="124"/>
                  </a:cubicBezTo>
                  <a:cubicBezTo>
                    <a:pt x="354" y="124"/>
                    <a:pt x="239" y="142"/>
                    <a:pt x="186" y="195"/>
                  </a:cubicBezTo>
                  <a:cubicBezTo>
                    <a:pt x="142" y="240"/>
                    <a:pt x="123" y="354"/>
                    <a:pt x="123" y="354"/>
                  </a:cubicBezTo>
                  <a:close/>
                  <a:moveTo>
                    <a:pt x="213" y="213"/>
                  </a:moveTo>
                  <a:lnTo>
                    <a:pt x="213" y="213"/>
                  </a:lnTo>
                  <a:cubicBezTo>
                    <a:pt x="239" y="195"/>
                    <a:pt x="274" y="178"/>
                    <a:pt x="310" y="169"/>
                  </a:cubicBezTo>
                  <a:cubicBezTo>
                    <a:pt x="301" y="204"/>
                    <a:pt x="283" y="248"/>
                    <a:pt x="266" y="266"/>
                  </a:cubicBezTo>
                  <a:cubicBezTo>
                    <a:pt x="248" y="275"/>
                    <a:pt x="230" y="275"/>
                    <a:pt x="213" y="266"/>
                  </a:cubicBezTo>
                  <a:cubicBezTo>
                    <a:pt x="204" y="248"/>
                    <a:pt x="204" y="231"/>
                    <a:pt x="213" y="2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70875" y="2008136"/>
            <a:ext cx="1706538" cy="831218"/>
            <a:chOff x="1611005" y="1924951"/>
            <a:chExt cx="1706538" cy="831218"/>
          </a:xfrm>
        </p:grpSpPr>
        <p:grpSp>
          <p:nvGrpSpPr>
            <p:cNvPr id="23" name="Group 18"/>
            <p:cNvGrpSpPr/>
            <p:nvPr/>
          </p:nvGrpSpPr>
          <p:grpSpPr>
            <a:xfrm>
              <a:off x="1611005" y="1924951"/>
              <a:ext cx="1706538" cy="831218"/>
              <a:chOff x="3651250" y="2089150"/>
              <a:chExt cx="2027238" cy="987425"/>
            </a:xfrm>
          </p:grpSpPr>
          <p:sp>
            <p:nvSpPr>
              <p:cNvPr id="35" name="Freeform: Shape 9"/>
              <p:cNvSpPr/>
              <p:nvPr/>
            </p:nvSpPr>
            <p:spPr bwMode="auto">
              <a:xfrm>
                <a:off x="3651250" y="2089150"/>
                <a:ext cx="2027238" cy="862012"/>
              </a:xfrm>
              <a:custGeom>
                <a:avLst/>
                <a:gdLst>
                  <a:gd name="T0" fmla="*/ 1216 w 1277"/>
                  <a:gd name="T1" fmla="*/ 0 h 543"/>
                  <a:gd name="T2" fmla="*/ 0 w 1277"/>
                  <a:gd name="T3" fmla="*/ 194 h 543"/>
                  <a:gd name="T4" fmla="*/ 52 w 1277"/>
                  <a:gd name="T5" fmla="*/ 543 h 543"/>
                  <a:gd name="T6" fmla="*/ 1277 w 1277"/>
                  <a:gd name="T7" fmla="*/ 342 h 543"/>
                  <a:gd name="T8" fmla="*/ 1216 w 1277"/>
                  <a:gd name="T9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7" h="543">
                    <a:moveTo>
                      <a:pt x="1216" y="0"/>
                    </a:moveTo>
                    <a:lnTo>
                      <a:pt x="0" y="194"/>
                    </a:lnTo>
                    <a:lnTo>
                      <a:pt x="52" y="543"/>
                    </a:lnTo>
                    <a:lnTo>
                      <a:pt x="1277" y="342"/>
                    </a:lnTo>
                    <a:lnTo>
                      <a:pt x="1216" y="0"/>
                    </a:lnTo>
                    <a:close/>
                  </a:path>
                </a:pathLst>
              </a:cu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Freeform: Shape 10"/>
              <p:cNvSpPr/>
              <p:nvPr/>
            </p:nvSpPr>
            <p:spPr bwMode="auto">
              <a:xfrm>
                <a:off x="3733800" y="2632075"/>
                <a:ext cx="1944688" cy="444500"/>
              </a:xfrm>
              <a:custGeom>
                <a:avLst/>
                <a:gdLst>
                  <a:gd name="T0" fmla="*/ 1225 w 1225"/>
                  <a:gd name="T1" fmla="*/ 0 h 280"/>
                  <a:gd name="T2" fmla="*/ 0 w 1225"/>
                  <a:gd name="T3" fmla="*/ 201 h 280"/>
                  <a:gd name="T4" fmla="*/ 118 w 1225"/>
                  <a:gd name="T5" fmla="*/ 280 h 280"/>
                  <a:gd name="T6" fmla="*/ 1026 w 1225"/>
                  <a:gd name="T7" fmla="*/ 99 h 280"/>
                  <a:gd name="T8" fmla="*/ 1225 w 1225"/>
                  <a:gd name="T9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5" h="280">
                    <a:moveTo>
                      <a:pt x="1225" y="0"/>
                    </a:moveTo>
                    <a:lnTo>
                      <a:pt x="0" y="201"/>
                    </a:lnTo>
                    <a:lnTo>
                      <a:pt x="118" y="280"/>
                    </a:lnTo>
                    <a:lnTo>
                      <a:pt x="1026" y="99"/>
                    </a:lnTo>
                    <a:lnTo>
                      <a:pt x="1225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790321" y="2093156"/>
              <a:ext cx="1325948" cy="399126"/>
              <a:chOff x="1790321" y="2093156"/>
              <a:chExt cx="1325948" cy="399126"/>
            </a:xfrm>
          </p:grpSpPr>
          <p:sp>
            <p:nvSpPr>
              <p:cNvPr id="26" name="Oval 33"/>
              <p:cNvSpPr/>
              <p:nvPr/>
            </p:nvSpPr>
            <p:spPr>
              <a:xfrm>
                <a:off x="1790321" y="2221602"/>
                <a:ext cx="270680" cy="2706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 fontScale="55000" lnSpcReduction="20000"/>
              </a:bodyPr>
              <a:lstStyle/>
              <a:p>
                <a:pPr algn="ctr"/>
                <a:endParaRPr lang="ar-SA" sz="1400" b="1"/>
              </a:p>
            </p:txBody>
          </p:sp>
          <p:sp>
            <p:nvSpPr>
              <p:cNvPr id="30" name="Freeform: Shape 37"/>
              <p:cNvSpPr/>
              <p:nvPr/>
            </p:nvSpPr>
            <p:spPr bwMode="auto">
              <a:xfrm>
                <a:off x="2880891" y="2093156"/>
                <a:ext cx="235378" cy="233459"/>
              </a:xfrm>
              <a:custGeom>
                <a:avLst/>
                <a:gdLst>
                  <a:gd name="T0" fmla="*/ 381 w 417"/>
                  <a:gd name="T1" fmla="*/ 203 h 417"/>
                  <a:gd name="T2" fmla="*/ 381 w 417"/>
                  <a:gd name="T3" fmla="*/ 203 h 417"/>
                  <a:gd name="T4" fmla="*/ 416 w 417"/>
                  <a:gd name="T5" fmla="*/ 141 h 417"/>
                  <a:gd name="T6" fmla="*/ 408 w 417"/>
                  <a:gd name="T7" fmla="*/ 106 h 417"/>
                  <a:gd name="T8" fmla="*/ 337 w 417"/>
                  <a:gd name="T9" fmla="*/ 79 h 417"/>
                  <a:gd name="T10" fmla="*/ 319 w 417"/>
                  <a:gd name="T11" fmla="*/ 17 h 417"/>
                  <a:gd name="T12" fmla="*/ 275 w 417"/>
                  <a:gd name="T13" fmla="*/ 0 h 417"/>
                  <a:gd name="T14" fmla="*/ 213 w 417"/>
                  <a:gd name="T15" fmla="*/ 35 h 417"/>
                  <a:gd name="T16" fmla="*/ 151 w 417"/>
                  <a:gd name="T17" fmla="*/ 0 h 417"/>
                  <a:gd name="T18" fmla="*/ 107 w 417"/>
                  <a:gd name="T19" fmla="*/ 17 h 417"/>
                  <a:gd name="T20" fmla="*/ 89 w 417"/>
                  <a:gd name="T21" fmla="*/ 79 h 417"/>
                  <a:gd name="T22" fmla="*/ 18 w 417"/>
                  <a:gd name="T23" fmla="*/ 106 h 417"/>
                  <a:gd name="T24" fmla="*/ 0 w 417"/>
                  <a:gd name="T25" fmla="*/ 141 h 417"/>
                  <a:gd name="T26" fmla="*/ 44 w 417"/>
                  <a:gd name="T27" fmla="*/ 203 h 417"/>
                  <a:gd name="T28" fmla="*/ 0 w 417"/>
                  <a:gd name="T29" fmla="*/ 275 h 417"/>
                  <a:gd name="T30" fmla="*/ 18 w 417"/>
                  <a:gd name="T31" fmla="*/ 310 h 417"/>
                  <a:gd name="T32" fmla="*/ 89 w 417"/>
                  <a:gd name="T33" fmla="*/ 328 h 417"/>
                  <a:gd name="T34" fmla="*/ 107 w 417"/>
                  <a:gd name="T35" fmla="*/ 398 h 417"/>
                  <a:gd name="T36" fmla="*/ 151 w 417"/>
                  <a:gd name="T37" fmla="*/ 416 h 417"/>
                  <a:gd name="T38" fmla="*/ 213 w 417"/>
                  <a:gd name="T39" fmla="*/ 372 h 417"/>
                  <a:gd name="T40" fmla="*/ 275 w 417"/>
                  <a:gd name="T41" fmla="*/ 416 h 417"/>
                  <a:gd name="T42" fmla="*/ 319 w 417"/>
                  <a:gd name="T43" fmla="*/ 398 h 417"/>
                  <a:gd name="T44" fmla="*/ 337 w 417"/>
                  <a:gd name="T45" fmla="*/ 328 h 417"/>
                  <a:gd name="T46" fmla="*/ 408 w 417"/>
                  <a:gd name="T47" fmla="*/ 310 h 417"/>
                  <a:gd name="T48" fmla="*/ 416 w 417"/>
                  <a:gd name="T49" fmla="*/ 265 h 417"/>
                  <a:gd name="T50" fmla="*/ 381 w 417"/>
                  <a:gd name="T51" fmla="*/ 203 h 417"/>
                  <a:gd name="T52" fmla="*/ 213 w 417"/>
                  <a:gd name="T53" fmla="*/ 292 h 417"/>
                  <a:gd name="T54" fmla="*/ 213 w 417"/>
                  <a:gd name="T55" fmla="*/ 292 h 417"/>
                  <a:gd name="T56" fmla="*/ 125 w 417"/>
                  <a:gd name="T57" fmla="*/ 203 h 417"/>
                  <a:gd name="T58" fmla="*/ 213 w 417"/>
                  <a:gd name="T59" fmla="*/ 115 h 417"/>
                  <a:gd name="T60" fmla="*/ 301 w 417"/>
                  <a:gd name="T61" fmla="*/ 203 h 417"/>
                  <a:gd name="T62" fmla="*/ 213 w 417"/>
                  <a:gd name="T63" fmla="*/ 292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17" h="417">
                    <a:moveTo>
                      <a:pt x="381" y="203"/>
                    </a:moveTo>
                    <a:lnTo>
                      <a:pt x="381" y="203"/>
                    </a:lnTo>
                    <a:cubicBezTo>
                      <a:pt x="381" y="177"/>
                      <a:pt x="399" y="159"/>
                      <a:pt x="416" y="141"/>
                    </a:cubicBezTo>
                    <a:cubicBezTo>
                      <a:pt x="416" y="132"/>
                      <a:pt x="408" y="115"/>
                      <a:pt x="408" y="106"/>
                    </a:cubicBezTo>
                    <a:cubicBezTo>
                      <a:pt x="372" y="115"/>
                      <a:pt x="354" y="97"/>
                      <a:pt x="337" y="79"/>
                    </a:cubicBezTo>
                    <a:cubicBezTo>
                      <a:pt x="319" y="62"/>
                      <a:pt x="310" y="44"/>
                      <a:pt x="319" y="17"/>
                    </a:cubicBezTo>
                    <a:cubicBezTo>
                      <a:pt x="310" y="9"/>
                      <a:pt x="293" y="0"/>
                      <a:pt x="275" y="0"/>
                    </a:cubicBezTo>
                    <a:cubicBezTo>
                      <a:pt x="266" y="17"/>
                      <a:pt x="240" y="35"/>
                      <a:pt x="213" y="35"/>
                    </a:cubicBezTo>
                    <a:cubicBezTo>
                      <a:pt x="187" y="35"/>
                      <a:pt x="160" y="17"/>
                      <a:pt x="151" y="0"/>
                    </a:cubicBezTo>
                    <a:cubicBezTo>
                      <a:pt x="133" y="0"/>
                      <a:pt x="116" y="9"/>
                      <a:pt x="107" y="17"/>
                    </a:cubicBezTo>
                    <a:cubicBezTo>
                      <a:pt x="116" y="44"/>
                      <a:pt x="107" y="62"/>
                      <a:pt x="89" y="79"/>
                    </a:cubicBezTo>
                    <a:cubicBezTo>
                      <a:pt x="72" y="97"/>
                      <a:pt x="44" y="115"/>
                      <a:pt x="18" y="106"/>
                    </a:cubicBezTo>
                    <a:cubicBezTo>
                      <a:pt x="18" y="115"/>
                      <a:pt x="9" y="132"/>
                      <a:pt x="0" y="141"/>
                    </a:cubicBezTo>
                    <a:cubicBezTo>
                      <a:pt x="27" y="159"/>
                      <a:pt x="44" y="177"/>
                      <a:pt x="44" y="203"/>
                    </a:cubicBezTo>
                    <a:cubicBezTo>
                      <a:pt x="44" y="230"/>
                      <a:pt x="27" y="256"/>
                      <a:pt x="0" y="275"/>
                    </a:cubicBezTo>
                    <a:cubicBezTo>
                      <a:pt x="9" y="283"/>
                      <a:pt x="18" y="301"/>
                      <a:pt x="18" y="310"/>
                    </a:cubicBezTo>
                    <a:cubicBezTo>
                      <a:pt x="44" y="310"/>
                      <a:pt x="72" y="310"/>
                      <a:pt x="89" y="328"/>
                    </a:cubicBezTo>
                    <a:cubicBezTo>
                      <a:pt x="107" y="345"/>
                      <a:pt x="116" y="372"/>
                      <a:pt x="107" y="398"/>
                    </a:cubicBezTo>
                    <a:cubicBezTo>
                      <a:pt x="116" y="407"/>
                      <a:pt x="133" y="407"/>
                      <a:pt x="151" y="416"/>
                    </a:cubicBezTo>
                    <a:cubicBezTo>
                      <a:pt x="160" y="389"/>
                      <a:pt x="187" y="372"/>
                      <a:pt x="213" y="372"/>
                    </a:cubicBezTo>
                    <a:cubicBezTo>
                      <a:pt x="240" y="372"/>
                      <a:pt x="266" y="389"/>
                      <a:pt x="275" y="416"/>
                    </a:cubicBezTo>
                    <a:cubicBezTo>
                      <a:pt x="293" y="407"/>
                      <a:pt x="310" y="407"/>
                      <a:pt x="319" y="398"/>
                    </a:cubicBezTo>
                    <a:cubicBezTo>
                      <a:pt x="310" y="372"/>
                      <a:pt x="319" y="345"/>
                      <a:pt x="337" y="328"/>
                    </a:cubicBezTo>
                    <a:cubicBezTo>
                      <a:pt x="354" y="310"/>
                      <a:pt x="372" y="301"/>
                      <a:pt x="408" y="310"/>
                    </a:cubicBezTo>
                    <a:cubicBezTo>
                      <a:pt x="408" y="292"/>
                      <a:pt x="416" y="283"/>
                      <a:pt x="416" y="265"/>
                    </a:cubicBezTo>
                    <a:cubicBezTo>
                      <a:pt x="399" y="256"/>
                      <a:pt x="381" y="230"/>
                      <a:pt x="381" y="203"/>
                    </a:cubicBezTo>
                    <a:close/>
                    <a:moveTo>
                      <a:pt x="213" y="292"/>
                    </a:moveTo>
                    <a:lnTo>
                      <a:pt x="213" y="292"/>
                    </a:lnTo>
                    <a:cubicBezTo>
                      <a:pt x="160" y="292"/>
                      <a:pt x="125" y="256"/>
                      <a:pt x="125" y="203"/>
                    </a:cubicBezTo>
                    <a:cubicBezTo>
                      <a:pt x="125" y="159"/>
                      <a:pt x="160" y="115"/>
                      <a:pt x="213" y="115"/>
                    </a:cubicBezTo>
                    <a:cubicBezTo>
                      <a:pt x="266" y="115"/>
                      <a:pt x="301" y="159"/>
                      <a:pt x="301" y="203"/>
                    </a:cubicBezTo>
                    <a:cubicBezTo>
                      <a:pt x="301" y="256"/>
                      <a:pt x="266" y="292"/>
                      <a:pt x="213" y="2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611569" y="2575800"/>
            <a:ext cx="1662437" cy="497128"/>
            <a:chOff x="1458659" y="2653270"/>
            <a:chExt cx="1662437" cy="497128"/>
          </a:xfrm>
        </p:grpSpPr>
        <p:grpSp>
          <p:nvGrpSpPr>
            <p:cNvPr id="24" name="Group 17"/>
            <p:cNvGrpSpPr/>
            <p:nvPr/>
          </p:nvGrpSpPr>
          <p:grpSpPr>
            <a:xfrm>
              <a:off x="1458659" y="2653270"/>
              <a:ext cx="1662437" cy="497128"/>
              <a:chOff x="3470275" y="2954338"/>
              <a:chExt cx="1974851" cy="590550"/>
            </a:xfrm>
          </p:grpSpPr>
          <p:sp>
            <p:nvSpPr>
              <p:cNvPr id="33" name="Freeform: Shape 11"/>
              <p:cNvSpPr/>
              <p:nvPr/>
            </p:nvSpPr>
            <p:spPr bwMode="auto">
              <a:xfrm>
                <a:off x="3470275" y="2954338"/>
                <a:ext cx="1912938" cy="590550"/>
              </a:xfrm>
              <a:custGeom>
                <a:avLst/>
                <a:gdLst>
                  <a:gd name="T0" fmla="*/ 0 w 1205"/>
                  <a:gd name="T1" fmla="*/ 25 h 372"/>
                  <a:gd name="T2" fmla="*/ 1205 w 1205"/>
                  <a:gd name="T3" fmla="*/ 0 h 372"/>
                  <a:gd name="T4" fmla="*/ 1205 w 1205"/>
                  <a:gd name="T5" fmla="*/ 372 h 372"/>
                  <a:gd name="T6" fmla="*/ 0 w 1205"/>
                  <a:gd name="T7" fmla="*/ 350 h 372"/>
                  <a:gd name="T8" fmla="*/ 0 w 1205"/>
                  <a:gd name="T9" fmla="*/ 25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5" h="372">
                    <a:moveTo>
                      <a:pt x="0" y="25"/>
                    </a:moveTo>
                    <a:lnTo>
                      <a:pt x="1205" y="0"/>
                    </a:lnTo>
                    <a:lnTo>
                      <a:pt x="1205" y="372"/>
                    </a:lnTo>
                    <a:lnTo>
                      <a:pt x="0" y="350"/>
                    </a:lnTo>
                    <a:lnTo>
                      <a:pt x="0" y="25"/>
                    </a:lnTo>
                    <a:close/>
                  </a:path>
                </a:pathLst>
              </a:cu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Freeform: Shape 12"/>
              <p:cNvSpPr/>
              <p:nvPr/>
            </p:nvSpPr>
            <p:spPr bwMode="auto">
              <a:xfrm>
                <a:off x="5383213" y="2954338"/>
                <a:ext cx="61913" cy="590550"/>
              </a:xfrm>
              <a:custGeom>
                <a:avLst/>
                <a:gdLst>
                  <a:gd name="T0" fmla="*/ 0 w 39"/>
                  <a:gd name="T1" fmla="*/ 0 h 372"/>
                  <a:gd name="T2" fmla="*/ 39 w 39"/>
                  <a:gd name="T3" fmla="*/ 34 h 372"/>
                  <a:gd name="T4" fmla="*/ 39 w 39"/>
                  <a:gd name="T5" fmla="*/ 347 h 372"/>
                  <a:gd name="T6" fmla="*/ 0 w 39"/>
                  <a:gd name="T7" fmla="*/ 372 h 372"/>
                  <a:gd name="T8" fmla="*/ 0 w 39"/>
                  <a:gd name="T9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72">
                    <a:moveTo>
                      <a:pt x="0" y="0"/>
                    </a:moveTo>
                    <a:lnTo>
                      <a:pt x="39" y="34"/>
                    </a:lnTo>
                    <a:lnTo>
                      <a:pt x="39" y="347"/>
                    </a:lnTo>
                    <a:lnTo>
                      <a:pt x="0" y="3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7" name="Oval 34"/>
            <p:cNvSpPr/>
            <p:nvPr/>
          </p:nvSpPr>
          <p:spPr>
            <a:xfrm>
              <a:off x="2720430" y="2766839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31" name="Freeform: Shape 38"/>
            <p:cNvSpPr/>
            <p:nvPr/>
          </p:nvSpPr>
          <p:spPr bwMode="auto">
            <a:xfrm>
              <a:off x="1698039" y="2771137"/>
              <a:ext cx="239335" cy="259181"/>
            </a:xfrm>
            <a:custGeom>
              <a:avLst/>
              <a:gdLst>
                <a:gd name="T0" fmla="*/ 327 w 426"/>
                <a:gd name="T1" fmla="*/ 186 h 462"/>
                <a:gd name="T2" fmla="*/ 327 w 426"/>
                <a:gd name="T3" fmla="*/ 186 h 462"/>
                <a:gd name="T4" fmla="*/ 150 w 426"/>
                <a:gd name="T5" fmla="*/ 18 h 462"/>
                <a:gd name="T6" fmla="*/ 97 w 426"/>
                <a:gd name="T7" fmla="*/ 10 h 462"/>
                <a:gd name="T8" fmla="*/ 70 w 426"/>
                <a:gd name="T9" fmla="*/ 54 h 462"/>
                <a:gd name="T10" fmla="*/ 35 w 426"/>
                <a:gd name="T11" fmla="*/ 293 h 462"/>
                <a:gd name="T12" fmla="*/ 26 w 426"/>
                <a:gd name="T13" fmla="*/ 408 h 462"/>
                <a:gd name="T14" fmla="*/ 248 w 426"/>
                <a:gd name="T15" fmla="*/ 417 h 462"/>
                <a:gd name="T16" fmla="*/ 407 w 426"/>
                <a:gd name="T17" fmla="*/ 266 h 462"/>
                <a:gd name="T18" fmla="*/ 327 w 426"/>
                <a:gd name="T19" fmla="*/ 186 h 462"/>
                <a:gd name="T20" fmla="*/ 238 w 426"/>
                <a:gd name="T21" fmla="*/ 391 h 462"/>
                <a:gd name="T22" fmla="*/ 238 w 426"/>
                <a:gd name="T23" fmla="*/ 391 h 462"/>
                <a:gd name="T24" fmla="*/ 53 w 426"/>
                <a:gd name="T25" fmla="*/ 391 h 462"/>
                <a:gd name="T26" fmla="*/ 194 w 426"/>
                <a:gd name="T27" fmla="*/ 284 h 462"/>
                <a:gd name="T28" fmla="*/ 372 w 426"/>
                <a:gd name="T29" fmla="*/ 275 h 462"/>
                <a:gd name="T30" fmla="*/ 238 w 426"/>
                <a:gd name="T31" fmla="*/ 391 h 462"/>
                <a:gd name="T32" fmla="*/ 203 w 426"/>
                <a:gd name="T33" fmla="*/ 301 h 462"/>
                <a:gd name="T34" fmla="*/ 203 w 426"/>
                <a:gd name="T35" fmla="*/ 301 h 462"/>
                <a:gd name="T36" fmla="*/ 97 w 426"/>
                <a:gd name="T37" fmla="*/ 363 h 462"/>
                <a:gd name="T38" fmla="*/ 167 w 426"/>
                <a:gd name="T39" fmla="*/ 363 h 462"/>
                <a:gd name="T40" fmla="*/ 221 w 426"/>
                <a:gd name="T41" fmla="*/ 293 h 462"/>
                <a:gd name="T42" fmla="*/ 221 w 426"/>
                <a:gd name="T43" fmla="*/ 293 h 462"/>
                <a:gd name="T44" fmla="*/ 203 w 426"/>
                <a:gd name="T45" fmla="*/ 301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6" h="462">
                  <a:moveTo>
                    <a:pt x="327" y="186"/>
                  </a:moveTo>
                  <a:lnTo>
                    <a:pt x="327" y="186"/>
                  </a:lnTo>
                  <a:cubicBezTo>
                    <a:pt x="274" y="63"/>
                    <a:pt x="238" y="18"/>
                    <a:pt x="150" y="18"/>
                  </a:cubicBezTo>
                  <a:cubicBezTo>
                    <a:pt x="114" y="18"/>
                    <a:pt x="123" y="0"/>
                    <a:pt x="97" y="10"/>
                  </a:cubicBezTo>
                  <a:cubicBezTo>
                    <a:pt x="70" y="18"/>
                    <a:pt x="97" y="27"/>
                    <a:pt x="70" y="54"/>
                  </a:cubicBezTo>
                  <a:cubicBezTo>
                    <a:pt x="0" y="107"/>
                    <a:pt x="8" y="169"/>
                    <a:pt x="35" y="293"/>
                  </a:cubicBezTo>
                  <a:cubicBezTo>
                    <a:pt x="53" y="346"/>
                    <a:pt x="8" y="354"/>
                    <a:pt x="26" y="408"/>
                  </a:cubicBezTo>
                  <a:cubicBezTo>
                    <a:pt x="35" y="444"/>
                    <a:pt x="141" y="461"/>
                    <a:pt x="248" y="417"/>
                  </a:cubicBezTo>
                  <a:cubicBezTo>
                    <a:pt x="354" y="382"/>
                    <a:pt x="425" y="301"/>
                    <a:pt x="407" y="266"/>
                  </a:cubicBezTo>
                  <a:cubicBezTo>
                    <a:pt x="389" y="213"/>
                    <a:pt x="354" y="239"/>
                    <a:pt x="327" y="186"/>
                  </a:cubicBezTo>
                  <a:close/>
                  <a:moveTo>
                    <a:pt x="238" y="391"/>
                  </a:moveTo>
                  <a:lnTo>
                    <a:pt x="238" y="391"/>
                  </a:lnTo>
                  <a:cubicBezTo>
                    <a:pt x="141" y="426"/>
                    <a:pt x="61" y="399"/>
                    <a:pt x="53" y="391"/>
                  </a:cubicBezTo>
                  <a:cubicBezTo>
                    <a:pt x="53" y="382"/>
                    <a:pt x="88" y="319"/>
                    <a:pt x="194" y="284"/>
                  </a:cubicBezTo>
                  <a:cubicBezTo>
                    <a:pt x="310" y="239"/>
                    <a:pt x="372" y="257"/>
                    <a:pt x="372" y="275"/>
                  </a:cubicBezTo>
                  <a:cubicBezTo>
                    <a:pt x="380" y="284"/>
                    <a:pt x="336" y="354"/>
                    <a:pt x="238" y="391"/>
                  </a:cubicBezTo>
                  <a:close/>
                  <a:moveTo>
                    <a:pt x="203" y="301"/>
                  </a:moveTo>
                  <a:lnTo>
                    <a:pt x="203" y="301"/>
                  </a:lnTo>
                  <a:cubicBezTo>
                    <a:pt x="150" y="319"/>
                    <a:pt x="123" y="337"/>
                    <a:pt x="97" y="363"/>
                  </a:cubicBezTo>
                  <a:cubicBezTo>
                    <a:pt x="114" y="373"/>
                    <a:pt x="141" y="382"/>
                    <a:pt x="167" y="363"/>
                  </a:cubicBezTo>
                  <a:cubicBezTo>
                    <a:pt x="212" y="354"/>
                    <a:pt x="230" y="319"/>
                    <a:pt x="221" y="293"/>
                  </a:cubicBezTo>
                  <a:lnTo>
                    <a:pt x="221" y="293"/>
                  </a:lnTo>
                  <a:cubicBezTo>
                    <a:pt x="221" y="293"/>
                    <a:pt x="212" y="301"/>
                    <a:pt x="203" y="3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30886" y="3023478"/>
            <a:ext cx="1646400" cy="787119"/>
            <a:chOff x="1643076" y="3100948"/>
            <a:chExt cx="1646400" cy="787119"/>
          </a:xfrm>
        </p:grpSpPr>
        <p:grpSp>
          <p:nvGrpSpPr>
            <p:cNvPr id="22" name="Group 16"/>
            <p:cNvGrpSpPr/>
            <p:nvPr/>
          </p:nvGrpSpPr>
          <p:grpSpPr>
            <a:xfrm>
              <a:off x="1643076" y="3100948"/>
              <a:ext cx="1646400" cy="787119"/>
              <a:chOff x="3689350" y="3486150"/>
              <a:chExt cx="1955800" cy="935038"/>
            </a:xfrm>
          </p:grpSpPr>
          <p:sp>
            <p:nvSpPr>
              <p:cNvPr id="37" name="Freeform: Shape 13"/>
              <p:cNvSpPr/>
              <p:nvPr/>
            </p:nvSpPr>
            <p:spPr bwMode="auto">
              <a:xfrm>
                <a:off x="3689350" y="3486150"/>
                <a:ext cx="1863725" cy="365125"/>
              </a:xfrm>
              <a:custGeom>
                <a:avLst/>
                <a:gdLst>
                  <a:gd name="T0" fmla="*/ 1174 w 1174"/>
                  <a:gd name="T1" fmla="*/ 37 h 230"/>
                  <a:gd name="T2" fmla="*/ 114 w 1174"/>
                  <a:gd name="T3" fmla="*/ 230 h 230"/>
                  <a:gd name="T4" fmla="*/ 0 w 1174"/>
                  <a:gd name="T5" fmla="*/ 171 h 230"/>
                  <a:gd name="T6" fmla="*/ 993 w 1174"/>
                  <a:gd name="T7" fmla="*/ 0 h 230"/>
                  <a:gd name="T8" fmla="*/ 1174 w 1174"/>
                  <a:gd name="T9" fmla="*/ 37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4" h="230">
                    <a:moveTo>
                      <a:pt x="1174" y="37"/>
                    </a:moveTo>
                    <a:lnTo>
                      <a:pt x="114" y="230"/>
                    </a:lnTo>
                    <a:lnTo>
                      <a:pt x="0" y="171"/>
                    </a:lnTo>
                    <a:lnTo>
                      <a:pt x="993" y="0"/>
                    </a:lnTo>
                    <a:lnTo>
                      <a:pt x="1174" y="37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Freeform: Shape 14"/>
              <p:cNvSpPr/>
              <p:nvPr/>
            </p:nvSpPr>
            <p:spPr bwMode="auto">
              <a:xfrm>
                <a:off x="3870325" y="3544888"/>
                <a:ext cx="1774825" cy="876300"/>
              </a:xfrm>
              <a:custGeom>
                <a:avLst/>
                <a:gdLst>
                  <a:gd name="T0" fmla="*/ 0 w 1118"/>
                  <a:gd name="T1" fmla="*/ 193 h 552"/>
                  <a:gd name="T2" fmla="*/ 52 w 1118"/>
                  <a:gd name="T3" fmla="*/ 552 h 552"/>
                  <a:gd name="T4" fmla="*/ 1118 w 1118"/>
                  <a:gd name="T5" fmla="*/ 313 h 552"/>
                  <a:gd name="T6" fmla="*/ 1060 w 1118"/>
                  <a:gd name="T7" fmla="*/ 0 h 552"/>
                  <a:gd name="T8" fmla="*/ 0 w 1118"/>
                  <a:gd name="T9" fmla="*/ 193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8" h="552">
                    <a:moveTo>
                      <a:pt x="0" y="193"/>
                    </a:moveTo>
                    <a:lnTo>
                      <a:pt x="52" y="552"/>
                    </a:lnTo>
                    <a:lnTo>
                      <a:pt x="1118" y="313"/>
                    </a:lnTo>
                    <a:lnTo>
                      <a:pt x="1060" y="0"/>
                    </a:lnTo>
                    <a:lnTo>
                      <a:pt x="0" y="193"/>
                    </a:ln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15"/>
              <p:cNvSpPr/>
              <p:nvPr/>
            </p:nvSpPr>
            <p:spPr bwMode="auto">
              <a:xfrm>
                <a:off x="3689350" y="3757613"/>
                <a:ext cx="263525" cy="663575"/>
              </a:xfrm>
              <a:custGeom>
                <a:avLst/>
                <a:gdLst>
                  <a:gd name="T0" fmla="*/ 0 w 166"/>
                  <a:gd name="T1" fmla="*/ 0 h 418"/>
                  <a:gd name="T2" fmla="*/ 114 w 166"/>
                  <a:gd name="T3" fmla="*/ 59 h 418"/>
                  <a:gd name="T4" fmla="*/ 166 w 166"/>
                  <a:gd name="T5" fmla="*/ 418 h 418"/>
                  <a:gd name="T6" fmla="*/ 50 w 166"/>
                  <a:gd name="T7" fmla="*/ 311 h 418"/>
                  <a:gd name="T8" fmla="*/ 0 w 166"/>
                  <a:gd name="T9" fmla="*/ 0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418">
                    <a:moveTo>
                      <a:pt x="0" y="0"/>
                    </a:moveTo>
                    <a:lnTo>
                      <a:pt x="114" y="59"/>
                    </a:lnTo>
                    <a:lnTo>
                      <a:pt x="166" y="418"/>
                    </a:lnTo>
                    <a:lnTo>
                      <a:pt x="50" y="3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8" name="Oval 35"/>
            <p:cNvSpPr/>
            <p:nvPr/>
          </p:nvSpPr>
          <p:spPr>
            <a:xfrm>
              <a:off x="1969929" y="3459610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32" name="Freeform: Shape 39"/>
            <p:cNvSpPr/>
            <p:nvPr/>
          </p:nvSpPr>
          <p:spPr bwMode="auto">
            <a:xfrm>
              <a:off x="2881491" y="3277710"/>
              <a:ext cx="259114" cy="229506"/>
            </a:xfrm>
            <a:custGeom>
              <a:avLst/>
              <a:gdLst>
                <a:gd name="T0" fmla="*/ 451 w 461"/>
                <a:gd name="T1" fmla="*/ 213 h 409"/>
                <a:gd name="T2" fmla="*/ 451 w 461"/>
                <a:gd name="T3" fmla="*/ 213 h 409"/>
                <a:gd name="T4" fmla="*/ 247 w 461"/>
                <a:gd name="T5" fmla="*/ 17 h 409"/>
                <a:gd name="T6" fmla="*/ 212 w 461"/>
                <a:gd name="T7" fmla="*/ 17 h 409"/>
                <a:gd name="T8" fmla="*/ 9 w 461"/>
                <a:gd name="T9" fmla="*/ 213 h 409"/>
                <a:gd name="T10" fmla="*/ 18 w 461"/>
                <a:gd name="T11" fmla="*/ 230 h 409"/>
                <a:gd name="T12" fmla="*/ 62 w 461"/>
                <a:gd name="T13" fmla="*/ 230 h 409"/>
                <a:gd name="T14" fmla="*/ 62 w 461"/>
                <a:gd name="T15" fmla="*/ 390 h 409"/>
                <a:gd name="T16" fmla="*/ 79 w 461"/>
                <a:gd name="T17" fmla="*/ 408 h 409"/>
                <a:gd name="T18" fmla="*/ 177 w 461"/>
                <a:gd name="T19" fmla="*/ 408 h 409"/>
                <a:gd name="T20" fmla="*/ 177 w 461"/>
                <a:gd name="T21" fmla="*/ 248 h 409"/>
                <a:gd name="T22" fmla="*/ 283 w 461"/>
                <a:gd name="T23" fmla="*/ 248 h 409"/>
                <a:gd name="T24" fmla="*/ 283 w 461"/>
                <a:gd name="T25" fmla="*/ 408 h 409"/>
                <a:gd name="T26" fmla="*/ 381 w 461"/>
                <a:gd name="T27" fmla="*/ 408 h 409"/>
                <a:gd name="T28" fmla="*/ 398 w 461"/>
                <a:gd name="T29" fmla="*/ 390 h 409"/>
                <a:gd name="T30" fmla="*/ 398 w 461"/>
                <a:gd name="T31" fmla="*/ 230 h 409"/>
                <a:gd name="T32" fmla="*/ 443 w 461"/>
                <a:gd name="T33" fmla="*/ 230 h 409"/>
                <a:gd name="T34" fmla="*/ 451 w 461"/>
                <a:gd name="T35" fmla="*/ 213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1" h="409">
                  <a:moveTo>
                    <a:pt x="451" y="213"/>
                  </a:moveTo>
                  <a:lnTo>
                    <a:pt x="451" y="213"/>
                  </a:lnTo>
                  <a:cubicBezTo>
                    <a:pt x="247" y="17"/>
                    <a:pt x="247" y="17"/>
                    <a:pt x="247" y="17"/>
                  </a:cubicBezTo>
                  <a:cubicBezTo>
                    <a:pt x="238" y="0"/>
                    <a:pt x="221" y="0"/>
                    <a:pt x="212" y="17"/>
                  </a:cubicBezTo>
                  <a:cubicBezTo>
                    <a:pt x="9" y="213"/>
                    <a:pt x="9" y="213"/>
                    <a:pt x="9" y="213"/>
                  </a:cubicBezTo>
                  <a:cubicBezTo>
                    <a:pt x="0" y="221"/>
                    <a:pt x="9" y="230"/>
                    <a:pt x="18" y="230"/>
                  </a:cubicBezTo>
                  <a:cubicBezTo>
                    <a:pt x="62" y="230"/>
                    <a:pt x="62" y="230"/>
                    <a:pt x="62" y="230"/>
                  </a:cubicBezTo>
                  <a:cubicBezTo>
                    <a:pt x="62" y="390"/>
                    <a:pt x="62" y="390"/>
                    <a:pt x="62" y="390"/>
                  </a:cubicBezTo>
                  <a:cubicBezTo>
                    <a:pt x="62" y="399"/>
                    <a:pt x="62" y="408"/>
                    <a:pt x="79" y="408"/>
                  </a:cubicBezTo>
                  <a:cubicBezTo>
                    <a:pt x="177" y="408"/>
                    <a:pt x="177" y="408"/>
                    <a:pt x="177" y="408"/>
                  </a:cubicBezTo>
                  <a:cubicBezTo>
                    <a:pt x="177" y="248"/>
                    <a:pt x="177" y="248"/>
                    <a:pt x="177" y="248"/>
                  </a:cubicBezTo>
                  <a:cubicBezTo>
                    <a:pt x="283" y="248"/>
                    <a:pt x="283" y="248"/>
                    <a:pt x="283" y="248"/>
                  </a:cubicBezTo>
                  <a:cubicBezTo>
                    <a:pt x="283" y="408"/>
                    <a:pt x="283" y="408"/>
                    <a:pt x="283" y="408"/>
                  </a:cubicBezTo>
                  <a:cubicBezTo>
                    <a:pt x="381" y="408"/>
                    <a:pt x="381" y="408"/>
                    <a:pt x="381" y="408"/>
                  </a:cubicBezTo>
                  <a:cubicBezTo>
                    <a:pt x="398" y="408"/>
                    <a:pt x="398" y="399"/>
                    <a:pt x="398" y="390"/>
                  </a:cubicBezTo>
                  <a:cubicBezTo>
                    <a:pt x="398" y="230"/>
                    <a:pt x="398" y="230"/>
                    <a:pt x="398" y="230"/>
                  </a:cubicBezTo>
                  <a:cubicBezTo>
                    <a:pt x="443" y="230"/>
                    <a:pt x="443" y="230"/>
                    <a:pt x="443" y="230"/>
                  </a:cubicBezTo>
                  <a:cubicBezTo>
                    <a:pt x="451" y="230"/>
                    <a:pt x="460" y="221"/>
                    <a:pt x="451" y="21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9" name="Title 1"/>
          <p:cNvSpPr txBox="1"/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管理员登录</a:t>
            </a:r>
            <a:r>
              <a:rPr lang="zh-CN" altLang="en-GB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  <a:endParaRPr lang="zh-CN" altLang="en-GB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500430" y="571486"/>
            <a:ext cx="3886200" cy="410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849755" y="1059581"/>
            <a:ext cx="1350746" cy="2380952"/>
            <a:chOff x="1857375" y="952901"/>
            <a:chExt cx="1350746" cy="2380952"/>
          </a:xfrm>
        </p:grpSpPr>
        <p:sp>
          <p:nvSpPr>
            <p:cNvPr id="15" name="椭圆 14"/>
            <p:cNvSpPr/>
            <p:nvPr/>
          </p:nvSpPr>
          <p:spPr>
            <a:xfrm>
              <a:off x="2076411" y="2941689"/>
              <a:ext cx="912673" cy="39216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泪滴形 15"/>
            <p:cNvSpPr/>
            <p:nvPr/>
          </p:nvSpPr>
          <p:spPr>
            <a:xfrm rot="8100000">
              <a:off x="1857375" y="1396367"/>
              <a:ext cx="1350746" cy="1350745"/>
            </a:xfrm>
            <a:prstGeom prst="teardrop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a:blip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任意多边形: 形状 21"/>
            <p:cNvSpPr/>
            <p:nvPr/>
          </p:nvSpPr>
          <p:spPr bwMode="auto">
            <a:xfrm>
              <a:off x="2434894" y="1695613"/>
              <a:ext cx="195706" cy="352270"/>
            </a:xfrm>
            <a:custGeom>
              <a:avLst/>
              <a:gdLst>
                <a:gd name="T0" fmla="*/ 159 w 159"/>
                <a:gd name="T1" fmla="*/ 50 h 286"/>
                <a:gd name="T2" fmla="*/ 114 w 159"/>
                <a:gd name="T3" fmla="*/ 50 h 286"/>
                <a:gd name="T4" fmla="*/ 114 w 159"/>
                <a:gd name="T5" fmla="*/ 50 h 286"/>
                <a:gd name="T6" fmla="*/ 111 w 159"/>
                <a:gd name="T7" fmla="*/ 51 h 286"/>
                <a:gd name="T8" fmla="*/ 107 w 159"/>
                <a:gd name="T9" fmla="*/ 54 h 286"/>
                <a:gd name="T10" fmla="*/ 103 w 159"/>
                <a:gd name="T11" fmla="*/ 60 h 286"/>
                <a:gd name="T12" fmla="*/ 102 w 159"/>
                <a:gd name="T13" fmla="*/ 66 h 286"/>
                <a:gd name="T14" fmla="*/ 102 w 159"/>
                <a:gd name="T15" fmla="*/ 99 h 286"/>
                <a:gd name="T16" fmla="*/ 159 w 159"/>
                <a:gd name="T17" fmla="*/ 99 h 286"/>
                <a:gd name="T18" fmla="*/ 159 w 159"/>
                <a:gd name="T19" fmla="*/ 146 h 286"/>
                <a:gd name="T20" fmla="*/ 102 w 159"/>
                <a:gd name="T21" fmla="*/ 146 h 286"/>
                <a:gd name="T22" fmla="*/ 102 w 159"/>
                <a:gd name="T23" fmla="*/ 286 h 286"/>
                <a:gd name="T24" fmla="*/ 50 w 159"/>
                <a:gd name="T25" fmla="*/ 286 h 286"/>
                <a:gd name="T26" fmla="*/ 50 w 159"/>
                <a:gd name="T27" fmla="*/ 146 h 286"/>
                <a:gd name="T28" fmla="*/ 0 w 159"/>
                <a:gd name="T29" fmla="*/ 146 h 286"/>
                <a:gd name="T30" fmla="*/ 0 w 159"/>
                <a:gd name="T31" fmla="*/ 99 h 286"/>
                <a:gd name="T32" fmla="*/ 50 w 159"/>
                <a:gd name="T33" fmla="*/ 99 h 286"/>
                <a:gd name="T34" fmla="*/ 50 w 159"/>
                <a:gd name="T35" fmla="*/ 71 h 286"/>
                <a:gd name="T36" fmla="*/ 50 w 159"/>
                <a:gd name="T37" fmla="*/ 71 h 286"/>
                <a:gd name="T38" fmla="*/ 50 w 159"/>
                <a:gd name="T39" fmla="*/ 64 h 286"/>
                <a:gd name="T40" fmla="*/ 51 w 159"/>
                <a:gd name="T41" fmla="*/ 57 h 286"/>
                <a:gd name="T42" fmla="*/ 52 w 159"/>
                <a:gd name="T43" fmla="*/ 50 h 286"/>
                <a:gd name="T44" fmla="*/ 54 w 159"/>
                <a:gd name="T45" fmla="*/ 43 h 286"/>
                <a:gd name="T46" fmla="*/ 57 w 159"/>
                <a:gd name="T47" fmla="*/ 37 h 286"/>
                <a:gd name="T48" fmla="*/ 60 w 159"/>
                <a:gd name="T49" fmla="*/ 31 h 286"/>
                <a:gd name="T50" fmla="*/ 63 w 159"/>
                <a:gd name="T51" fmla="*/ 26 h 286"/>
                <a:gd name="T52" fmla="*/ 67 w 159"/>
                <a:gd name="T53" fmla="*/ 21 h 286"/>
                <a:gd name="T54" fmla="*/ 72 w 159"/>
                <a:gd name="T55" fmla="*/ 16 h 286"/>
                <a:gd name="T56" fmla="*/ 78 w 159"/>
                <a:gd name="T57" fmla="*/ 12 h 286"/>
                <a:gd name="T58" fmla="*/ 83 w 159"/>
                <a:gd name="T59" fmla="*/ 8 h 286"/>
                <a:gd name="T60" fmla="*/ 88 w 159"/>
                <a:gd name="T61" fmla="*/ 5 h 286"/>
                <a:gd name="T62" fmla="*/ 94 w 159"/>
                <a:gd name="T63" fmla="*/ 3 h 286"/>
                <a:gd name="T64" fmla="*/ 100 w 159"/>
                <a:gd name="T65" fmla="*/ 1 h 286"/>
                <a:gd name="T66" fmla="*/ 108 w 159"/>
                <a:gd name="T67" fmla="*/ 0 h 286"/>
                <a:gd name="T68" fmla="*/ 114 w 159"/>
                <a:gd name="T69" fmla="*/ 0 h 286"/>
                <a:gd name="T70" fmla="*/ 159 w 159"/>
                <a:gd name="T71" fmla="*/ 0 h 286"/>
                <a:gd name="T72" fmla="*/ 159 w 159"/>
                <a:gd name="T73" fmla="*/ 5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9" h="286">
                  <a:moveTo>
                    <a:pt x="159" y="50"/>
                  </a:moveTo>
                  <a:lnTo>
                    <a:pt x="114" y="50"/>
                  </a:lnTo>
                  <a:lnTo>
                    <a:pt x="114" y="50"/>
                  </a:lnTo>
                  <a:lnTo>
                    <a:pt x="111" y="51"/>
                  </a:lnTo>
                  <a:lnTo>
                    <a:pt x="107" y="54"/>
                  </a:lnTo>
                  <a:lnTo>
                    <a:pt x="103" y="60"/>
                  </a:lnTo>
                  <a:lnTo>
                    <a:pt x="102" y="66"/>
                  </a:lnTo>
                  <a:lnTo>
                    <a:pt x="102" y="99"/>
                  </a:lnTo>
                  <a:lnTo>
                    <a:pt x="159" y="99"/>
                  </a:lnTo>
                  <a:lnTo>
                    <a:pt x="159" y="146"/>
                  </a:lnTo>
                  <a:lnTo>
                    <a:pt x="102" y="146"/>
                  </a:lnTo>
                  <a:lnTo>
                    <a:pt x="102" y="286"/>
                  </a:lnTo>
                  <a:lnTo>
                    <a:pt x="50" y="286"/>
                  </a:lnTo>
                  <a:lnTo>
                    <a:pt x="50" y="146"/>
                  </a:lnTo>
                  <a:lnTo>
                    <a:pt x="0" y="146"/>
                  </a:lnTo>
                  <a:lnTo>
                    <a:pt x="0" y="99"/>
                  </a:lnTo>
                  <a:lnTo>
                    <a:pt x="50" y="99"/>
                  </a:lnTo>
                  <a:lnTo>
                    <a:pt x="50" y="71"/>
                  </a:lnTo>
                  <a:lnTo>
                    <a:pt x="50" y="71"/>
                  </a:lnTo>
                  <a:lnTo>
                    <a:pt x="50" y="64"/>
                  </a:lnTo>
                  <a:lnTo>
                    <a:pt x="51" y="57"/>
                  </a:lnTo>
                  <a:lnTo>
                    <a:pt x="52" y="50"/>
                  </a:lnTo>
                  <a:lnTo>
                    <a:pt x="54" y="43"/>
                  </a:lnTo>
                  <a:lnTo>
                    <a:pt x="57" y="37"/>
                  </a:lnTo>
                  <a:lnTo>
                    <a:pt x="60" y="31"/>
                  </a:lnTo>
                  <a:lnTo>
                    <a:pt x="63" y="26"/>
                  </a:lnTo>
                  <a:lnTo>
                    <a:pt x="67" y="21"/>
                  </a:lnTo>
                  <a:lnTo>
                    <a:pt x="72" y="16"/>
                  </a:lnTo>
                  <a:lnTo>
                    <a:pt x="78" y="12"/>
                  </a:lnTo>
                  <a:lnTo>
                    <a:pt x="83" y="8"/>
                  </a:lnTo>
                  <a:lnTo>
                    <a:pt x="88" y="5"/>
                  </a:lnTo>
                  <a:lnTo>
                    <a:pt x="94" y="3"/>
                  </a:lnTo>
                  <a:lnTo>
                    <a:pt x="100" y="1"/>
                  </a:lnTo>
                  <a:lnTo>
                    <a:pt x="108" y="0"/>
                  </a:lnTo>
                  <a:lnTo>
                    <a:pt x="114" y="0"/>
                  </a:lnTo>
                  <a:lnTo>
                    <a:pt x="159" y="0"/>
                  </a:lnTo>
                  <a:lnTo>
                    <a:pt x="159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矩形 26"/>
            <p:cNvSpPr/>
            <p:nvPr/>
          </p:nvSpPr>
          <p:spPr>
            <a:xfrm>
              <a:off x="2366828" y="952901"/>
              <a:ext cx="330860" cy="484748"/>
            </a:xfrm>
            <a:prstGeom prst="rect">
              <a:avLst/>
            </a:prstGeom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1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896628" y="1059581"/>
            <a:ext cx="1350746" cy="2274272"/>
            <a:chOff x="3896628" y="1059581"/>
            <a:chExt cx="1350746" cy="2274272"/>
          </a:xfrm>
        </p:grpSpPr>
        <p:sp>
          <p:nvSpPr>
            <p:cNvPr id="17" name="椭圆 16"/>
            <p:cNvSpPr/>
            <p:nvPr/>
          </p:nvSpPr>
          <p:spPr>
            <a:xfrm>
              <a:off x="4115664" y="2941689"/>
              <a:ext cx="912673" cy="39216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泪滴形 18"/>
            <p:cNvSpPr/>
            <p:nvPr/>
          </p:nvSpPr>
          <p:spPr>
            <a:xfrm rot="8100000">
              <a:off x="3896628" y="1503047"/>
              <a:ext cx="1350746" cy="1350745"/>
            </a:xfrm>
            <a:prstGeom prst="teardrop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a:blip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任意多边形: 形状 25"/>
            <p:cNvSpPr/>
            <p:nvPr/>
          </p:nvSpPr>
          <p:spPr bwMode="auto">
            <a:xfrm>
              <a:off x="4371358" y="1717284"/>
              <a:ext cx="401284" cy="329821"/>
            </a:xfrm>
            <a:custGeom>
              <a:avLst/>
              <a:gdLst>
                <a:gd name="T0" fmla="*/ 285 w 293"/>
                <a:gd name="T1" fmla="*/ 32 h 238"/>
                <a:gd name="T2" fmla="*/ 259 w 293"/>
                <a:gd name="T3" fmla="*/ 38 h 238"/>
                <a:gd name="T4" fmla="*/ 275 w 293"/>
                <a:gd name="T5" fmla="*/ 24 h 238"/>
                <a:gd name="T6" fmla="*/ 285 w 293"/>
                <a:gd name="T7" fmla="*/ 4 h 238"/>
                <a:gd name="T8" fmla="*/ 257 w 293"/>
                <a:gd name="T9" fmla="*/ 16 h 238"/>
                <a:gd name="T10" fmla="*/ 237 w 293"/>
                <a:gd name="T11" fmla="*/ 11 h 238"/>
                <a:gd name="T12" fmla="*/ 216 w 293"/>
                <a:gd name="T13" fmla="*/ 1 h 238"/>
                <a:gd name="T14" fmla="*/ 203 w 293"/>
                <a:gd name="T15" fmla="*/ 0 h 238"/>
                <a:gd name="T16" fmla="*/ 179 w 293"/>
                <a:gd name="T17" fmla="*/ 5 h 238"/>
                <a:gd name="T18" fmla="*/ 154 w 293"/>
                <a:gd name="T19" fmla="*/ 27 h 238"/>
                <a:gd name="T20" fmla="*/ 143 w 293"/>
                <a:gd name="T21" fmla="*/ 54 h 238"/>
                <a:gd name="T22" fmla="*/ 143 w 293"/>
                <a:gd name="T23" fmla="*/ 67 h 238"/>
                <a:gd name="T24" fmla="*/ 126 w 293"/>
                <a:gd name="T25" fmla="*/ 72 h 238"/>
                <a:gd name="T26" fmla="*/ 75 w 293"/>
                <a:gd name="T27" fmla="*/ 55 h 238"/>
                <a:gd name="T28" fmla="*/ 33 w 293"/>
                <a:gd name="T29" fmla="*/ 24 h 238"/>
                <a:gd name="T30" fmla="*/ 17 w 293"/>
                <a:gd name="T31" fmla="*/ 17 h 238"/>
                <a:gd name="T32" fmla="*/ 12 w 293"/>
                <a:gd name="T33" fmla="*/ 41 h 238"/>
                <a:gd name="T34" fmla="*/ 14 w 293"/>
                <a:gd name="T35" fmla="*/ 57 h 238"/>
                <a:gd name="T36" fmla="*/ 23 w 293"/>
                <a:gd name="T37" fmla="*/ 76 h 238"/>
                <a:gd name="T38" fmla="*/ 39 w 293"/>
                <a:gd name="T39" fmla="*/ 91 h 238"/>
                <a:gd name="T40" fmla="*/ 25 w 293"/>
                <a:gd name="T41" fmla="*/ 89 h 238"/>
                <a:gd name="T42" fmla="*/ 12 w 293"/>
                <a:gd name="T43" fmla="*/ 84 h 238"/>
                <a:gd name="T44" fmla="*/ 13 w 293"/>
                <a:gd name="T45" fmla="*/ 95 h 238"/>
                <a:gd name="T46" fmla="*/ 25 w 293"/>
                <a:gd name="T47" fmla="*/ 123 h 238"/>
                <a:gd name="T48" fmla="*/ 50 w 293"/>
                <a:gd name="T49" fmla="*/ 140 h 238"/>
                <a:gd name="T50" fmla="*/ 52 w 293"/>
                <a:gd name="T51" fmla="*/ 145 h 238"/>
                <a:gd name="T52" fmla="*/ 33 w 293"/>
                <a:gd name="T53" fmla="*/ 145 h 238"/>
                <a:gd name="T54" fmla="*/ 41 w 293"/>
                <a:gd name="T55" fmla="*/ 161 h 238"/>
                <a:gd name="T56" fmla="*/ 62 w 293"/>
                <a:gd name="T57" fmla="*/ 179 h 238"/>
                <a:gd name="T58" fmla="*/ 89 w 293"/>
                <a:gd name="T59" fmla="*/ 186 h 238"/>
                <a:gd name="T60" fmla="*/ 73 w 293"/>
                <a:gd name="T61" fmla="*/ 197 h 238"/>
                <a:gd name="T62" fmla="*/ 45 w 293"/>
                <a:gd name="T63" fmla="*/ 208 h 238"/>
                <a:gd name="T64" fmla="*/ 14 w 293"/>
                <a:gd name="T65" fmla="*/ 212 h 238"/>
                <a:gd name="T66" fmla="*/ 0 w 293"/>
                <a:gd name="T67" fmla="*/ 211 h 238"/>
                <a:gd name="T68" fmla="*/ 32 w 293"/>
                <a:gd name="T69" fmla="*/ 227 h 238"/>
                <a:gd name="T70" fmla="*/ 68 w 293"/>
                <a:gd name="T71" fmla="*/ 237 h 238"/>
                <a:gd name="T72" fmla="*/ 93 w 293"/>
                <a:gd name="T73" fmla="*/ 238 h 238"/>
                <a:gd name="T74" fmla="*/ 149 w 293"/>
                <a:gd name="T75" fmla="*/ 229 h 238"/>
                <a:gd name="T76" fmla="*/ 195 w 293"/>
                <a:gd name="T77" fmla="*/ 205 h 238"/>
                <a:gd name="T78" fmla="*/ 229 w 293"/>
                <a:gd name="T79" fmla="*/ 169 h 238"/>
                <a:gd name="T80" fmla="*/ 252 w 293"/>
                <a:gd name="T81" fmla="*/ 127 h 238"/>
                <a:gd name="T82" fmla="*/ 262 w 293"/>
                <a:gd name="T83" fmla="*/ 82 h 238"/>
                <a:gd name="T84" fmla="*/ 263 w 293"/>
                <a:gd name="T85" fmla="*/ 59 h 238"/>
                <a:gd name="T86" fmla="*/ 280 w 293"/>
                <a:gd name="T87" fmla="*/ 45 h 238"/>
                <a:gd name="T88" fmla="*/ 293 w 293"/>
                <a:gd name="T89" fmla="*/ 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3" h="238">
                  <a:moveTo>
                    <a:pt x="293" y="28"/>
                  </a:moveTo>
                  <a:lnTo>
                    <a:pt x="293" y="28"/>
                  </a:lnTo>
                  <a:lnTo>
                    <a:pt x="285" y="32"/>
                  </a:lnTo>
                  <a:lnTo>
                    <a:pt x="277" y="34"/>
                  </a:lnTo>
                  <a:lnTo>
                    <a:pt x="267" y="36"/>
                  </a:lnTo>
                  <a:lnTo>
                    <a:pt x="259" y="38"/>
                  </a:lnTo>
                  <a:lnTo>
                    <a:pt x="259" y="38"/>
                  </a:lnTo>
                  <a:lnTo>
                    <a:pt x="267" y="31"/>
                  </a:lnTo>
                  <a:lnTo>
                    <a:pt x="275" y="24"/>
                  </a:lnTo>
                  <a:lnTo>
                    <a:pt x="281" y="14"/>
                  </a:lnTo>
                  <a:lnTo>
                    <a:pt x="285" y="4"/>
                  </a:lnTo>
                  <a:lnTo>
                    <a:pt x="285" y="4"/>
                  </a:lnTo>
                  <a:lnTo>
                    <a:pt x="277" y="9"/>
                  </a:lnTo>
                  <a:lnTo>
                    <a:pt x="266" y="13"/>
                  </a:lnTo>
                  <a:lnTo>
                    <a:pt x="257" y="16"/>
                  </a:lnTo>
                  <a:lnTo>
                    <a:pt x="247" y="18"/>
                  </a:lnTo>
                  <a:lnTo>
                    <a:pt x="247" y="18"/>
                  </a:lnTo>
                  <a:lnTo>
                    <a:pt x="237" y="11"/>
                  </a:lnTo>
                  <a:lnTo>
                    <a:pt x="227" y="5"/>
                  </a:lnTo>
                  <a:lnTo>
                    <a:pt x="222" y="3"/>
                  </a:lnTo>
                  <a:lnTo>
                    <a:pt x="216" y="1"/>
                  </a:lnTo>
                  <a:lnTo>
                    <a:pt x="209" y="0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197" y="0"/>
                  </a:lnTo>
                  <a:lnTo>
                    <a:pt x="191" y="1"/>
                  </a:lnTo>
                  <a:lnTo>
                    <a:pt x="179" y="5"/>
                  </a:lnTo>
                  <a:lnTo>
                    <a:pt x="169" y="10"/>
                  </a:lnTo>
                  <a:lnTo>
                    <a:pt x="161" y="17"/>
                  </a:lnTo>
                  <a:lnTo>
                    <a:pt x="154" y="27"/>
                  </a:lnTo>
                  <a:lnTo>
                    <a:pt x="147" y="37"/>
                  </a:lnTo>
                  <a:lnTo>
                    <a:pt x="144" y="48"/>
                  </a:lnTo>
                  <a:lnTo>
                    <a:pt x="143" y="54"/>
                  </a:lnTo>
                  <a:lnTo>
                    <a:pt x="143" y="60"/>
                  </a:lnTo>
                  <a:lnTo>
                    <a:pt x="143" y="60"/>
                  </a:lnTo>
                  <a:lnTo>
                    <a:pt x="143" y="6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26" y="72"/>
                  </a:lnTo>
                  <a:lnTo>
                    <a:pt x="108" y="68"/>
                  </a:lnTo>
                  <a:lnTo>
                    <a:pt x="92" y="63"/>
                  </a:lnTo>
                  <a:lnTo>
                    <a:pt x="75" y="55"/>
                  </a:lnTo>
                  <a:lnTo>
                    <a:pt x="59" y="46"/>
                  </a:lnTo>
                  <a:lnTo>
                    <a:pt x="45" y="36"/>
                  </a:lnTo>
                  <a:lnTo>
                    <a:pt x="33" y="24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17" y="17"/>
                  </a:lnTo>
                  <a:lnTo>
                    <a:pt x="15" y="26"/>
                  </a:lnTo>
                  <a:lnTo>
                    <a:pt x="13" y="33"/>
                  </a:lnTo>
                  <a:lnTo>
                    <a:pt x="12" y="41"/>
                  </a:lnTo>
                  <a:lnTo>
                    <a:pt x="12" y="41"/>
                  </a:lnTo>
                  <a:lnTo>
                    <a:pt x="13" y="48"/>
                  </a:lnTo>
                  <a:lnTo>
                    <a:pt x="14" y="57"/>
                  </a:lnTo>
                  <a:lnTo>
                    <a:pt x="17" y="63"/>
                  </a:lnTo>
                  <a:lnTo>
                    <a:pt x="20" y="70"/>
                  </a:lnTo>
                  <a:lnTo>
                    <a:pt x="23" y="76"/>
                  </a:lnTo>
                  <a:lnTo>
                    <a:pt x="28" y="81"/>
                  </a:lnTo>
                  <a:lnTo>
                    <a:pt x="34" y="87"/>
                  </a:lnTo>
                  <a:lnTo>
                    <a:pt x="39" y="91"/>
                  </a:lnTo>
                  <a:lnTo>
                    <a:pt x="39" y="91"/>
                  </a:lnTo>
                  <a:lnTo>
                    <a:pt x="32" y="91"/>
                  </a:lnTo>
                  <a:lnTo>
                    <a:pt x="25" y="89"/>
                  </a:lnTo>
                  <a:lnTo>
                    <a:pt x="18" y="87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3" y="95"/>
                  </a:lnTo>
                  <a:lnTo>
                    <a:pt x="16" y="105"/>
                  </a:lnTo>
                  <a:lnTo>
                    <a:pt x="20" y="115"/>
                  </a:lnTo>
                  <a:lnTo>
                    <a:pt x="25" y="123"/>
                  </a:lnTo>
                  <a:lnTo>
                    <a:pt x="33" y="130"/>
                  </a:lnTo>
                  <a:lnTo>
                    <a:pt x="41" y="136"/>
                  </a:lnTo>
                  <a:lnTo>
                    <a:pt x="50" y="140"/>
                  </a:lnTo>
                  <a:lnTo>
                    <a:pt x="60" y="143"/>
                  </a:lnTo>
                  <a:lnTo>
                    <a:pt x="60" y="143"/>
                  </a:lnTo>
                  <a:lnTo>
                    <a:pt x="52" y="145"/>
                  </a:lnTo>
                  <a:lnTo>
                    <a:pt x="44" y="146"/>
                  </a:lnTo>
                  <a:lnTo>
                    <a:pt x="44" y="146"/>
                  </a:lnTo>
                  <a:lnTo>
                    <a:pt x="33" y="145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41" y="161"/>
                  </a:lnTo>
                  <a:lnTo>
                    <a:pt x="47" y="168"/>
                  </a:lnTo>
                  <a:lnTo>
                    <a:pt x="54" y="175"/>
                  </a:lnTo>
                  <a:lnTo>
                    <a:pt x="62" y="179"/>
                  </a:lnTo>
                  <a:lnTo>
                    <a:pt x="71" y="183"/>
                  </a:lnTo>
                  <a:lnTo>
                    <a:pt x="79" y="18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1" y="192"/>
                  </a:lnTo>
                  <a:lnTo>
                    <a:pt x="73" y="197"/>
                  </a:lnTo>
                  <a:lnTo>
                    <a:pt x="64" y="201"/>
                  </a:lnTo>
                  <a:lnTo>
                    <a:pt x="54" y="206"/>
                  </a:lnTo>
                  <a:lnTo>
                    <a:pt x="45" y="208"/>
                  </a:lnTo>
                  <a:lnTo>
                    <a:pt x="35" y="210"/>
                  </a:lnTo>
                  <a:lnTo>
                    <a:pt x="25" y="212"/>
                  </a:lnTo>
                  <a:lnTo>
                    <a:pt x="14" y="212"/>
                  </a:lnTo>
                  <a:lnTo>
                    <a:pt x="14" y="212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10" y="217"/>
                  </a:lnTo>
                  <a:lnTo>
                    <a:pt x="21" y="222"/>
                  </a:lnTo>
                  <a:lnTo>
                    <a:pt x="32" y="227"/>
                  </a:lnTo>
                  <a:lnTo>
                    <a:pt x="44" y="231"/>
                  </a:lnTo>
                  <a:lnTo>
                    <a:pt x="55" y="235"/>
                  </a:lnTo>
                  <a:lnTo>
                    <a:pt x="68" y="237"/>
                  </a:lnTo>
                  <a:lnTo>
                    <a:pt x="80" y="238"/>
                  </a:lnTo>
                  <a:lnTo>
                    <a:pt x="93" y="238"/>
                  </a:lnTo>
                  <a:lnTo>
                    <a:pt x="93" y="238"/>
                  </a:lnTo>
                  <a:lnTo>
                    <a:pt x="112" y="237"/>
                  </a:lnTo>
                  <a:lnTo>
                    <a:pt x="132" y="233"/>
                  </a:lnTo>
                  <a:lnTo>
                    <a:pt x="149" y="229"/>
                  </a:lnTo>
                  <a:lnTo>
                    <a:pt x="166" y="222"/>
                  </a:lnTo>
                  <a:lnTo>
                    <a:pt x="180" y="215"/>
                  </a:lnTo>
                  <a:lnTo>
                    <a:pt x="195" y="205"/>
                  </a:lnTo>
                  <a:lnTo>
                    <a:pt x="207" y="194"/>
                  </a:lnTo>
                  <a:lnTo>
                    <a:pt x="220" y="183"/>
                  </a:lnTo>
                  <a:lnTo>
                    <a:pt x="229" y="169"/>
                  </a:lnTo>
                  <a:lnTo>
                    <a:pt x="238" y="156"/>
                  </a:lnTo>
                  <a:lnTo>
                    <a:pt x="246" y="141"/>
                  </a:lnTo>
                  <a:lnTo>
                    <a:pt x="252" y="127"/>
                  </a:lnTo>
                  <a:lnTo>
                    <a:pt x="257" y="112"/>
                  </a:lnTo>
                  <a:lnTo>
                    <a:pt x="260" y="97"/>
                  </a:lnTo>
                  <a:lnTo>
                    <a:pt x="262" y="82"/>
                  </a:lnTo>
                  <a:lnTo>
                    <a:pt x="263" y="67"/>
                  </a:lnTo>
                  <a:lnTo>
                    <a:pt x="263" y="67"/>
                  </a:lnTo>
                  <a:lnTo>
                    <a:pt x="263" y="59"/>
                  </a:lnTo>
                  <a:lnTo>
                    <a:pt x="263" y="59"/>
                  </a:lnTo>
                  <a:lnTo>
                    <a:pt x="271" y="52"/>
                  </a:lnTo>
                  <a:lnTo>
                    <a:pt x="280" y="45"/>
                  </a:lnTo>
                  <a:lnTo>
                    <a:pt x="287" y="37"/>
                  </a:lnTo>
                  <a:lnTo>
                    <a:pt x="293" y="28"/>
                  </a:lnTo>
                  <a:lnTo>
                    <a:pt x="293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矩形 27"/>
            <p:cNvSpPr/>
            <p:nvPr/>
          </p:nvSpPr>
          <p:spPr>
            <a:xfrm>
              <a:off x="4406571" y="1059581"/>
              <a:ext cx="330860" cy="484748"/>
            </a:xfrm>
            <a:prstGeom prst="rect">
              <a:avLst/>
            </a:prstGeom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en-US" altLang="zh-CN" sz="3600" b="1">
                  <a:solidFill>
                    <a:schemeClr val="accent2"/>
                  </a:solidFill>
                </a:rPr>
                <a:t>2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935880" y="1059581"/>
            <a:ext cx="1350746" cy="2274272"/>
            <a:chOff x="5935880" y="1059581"/>
            <a:chExt cx="1350746" cy="2274272"/>
          </a:xfrm>
        </p:grpSpPr>
        <p:sp>
          <p:nvSpPr>
            <p:cNvPr id="18" name="椭圆 17"/>
            <p:cNvSpPr/>
            <p:nvPr/>
          </p:nvSpPr>
          <p:spPr>
            <a:xfrm>
              <a:off x="6154917" y="2941689"/>
              <a:ext cx="912673" cy="39216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泪滴形 19"/>
            <p:cNvSpPr/>
            <p:nvPr/>
          </p:nvSpPr>
          <p:spPr>
            <a:xfrm rot="8100000">
              <a:off x="5935880" y="1503047"/>
              <a:ext cx="1350746" cy="1350745"/>
            </a:xfrm>
            <a:prstGeom prst="teardrop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a:blip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任意多边形: 形状 24"/>
            <p:cNvSpPr/>
            <p:nvPr/>
          </p:nvSpPr>
          <p:spPr bwMode="auto">
            <a:xfrm>
              <a:off x="6412517" y="1695613"/>
              <a:ext cx="397472" cy="396735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矩形 28"/>
            <p:cNvSpPr/>
            <p:nvPr/>
          </p:nvSpPr>
          <p:spPr>
            <a:xfrm>
              <a:off x="6445823" y="1059581"/>
              <a:ext cx="330860" cy="484748"/>
            </a:xfrm>
            <a:prstGeom prst="rect">
              <a:avLst/>
            </a:prstGeom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en-US" altLang="zh-CN" sz="3600" b="1">
                  <a:solidFill>
                    <a:schemeClr val="accent3"/>
                  </a:solidFill>
                </a:rPr>
                <a:t>3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486493" y="3479949"/>
            <a:ext cx="6329796" cy="969645"/>
            <a:chOff x="1980598" y="4471340"/>
            <a:chExt cx="8439728" cy="1292860"/>
          </a:xfrm>
        </p:grpSpPr>
        <p:grpSp>
          <p:nvGrpSpPr>
            <p:cNvPr id="6" name="组合 5"/>
            <p:cNvGrpSpPr/>
            <p:nvPr/>
          </p:nvGrpSpPr>
          <p:grpSpPr>
            <a:xfrm>
              <a:off x="1980598" y="4471340"/>
              <a:ext cx="2194560" cy="1292860"/>
              <a:chOff x="1944525" y="4767570"/>
              <a:chExt cx="2194560" cy="1292860"/>
            </a:xfrm>
          </p:grpSpPr>
          <p:sp>
            <p:nvSpPr>
              <p:cNvPr id="13" name="文本框 29"/>
              <p:cNvSpPr txBox="1"/>
              <p:nvPr/>
            </p:nvSpPr>
            <p:spPr bwMode="auto">
              <a:xfrm>
                <a:off x="1945371" y="4767570"/>
                <a:ext cx="2193713" cy="63754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>
                    <a:solidFill>
                      <a:schemeClr val="accent1"/>
                    </a:solidFill>
                  </a:rPr>
                  <a:t>小组口号:</a:t>
                </a:r>
              </a:p>
            </p:txBody>
          </p:sp>
          <p:sp>
            <p:nvSpPr>
              <p:cNvPr id="14" name="文本框 30"/>
              <p:cNvSpPr txBox="1"/>
              <p:nvPr/>
            </p:nvSpPr>
            <p:spPr bwMode="auto">
              <a:xfrm>
                <a:off x="1944525" y="5405110"/>
                <a:ext cx="2194560" cy="65532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en-US" altLang="zh-CN" sz="1000" dirty="0"/>
                  <a:t>Veni,vidi,vici</a:t>
                </a: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4988035" y="4705020"/>
              <a:ext cx="2213187" cy="1059180"/>
              <a:chOff x="1732858" y="5001250"/>
              <a:chExt cx="2213187" cy="1059180"/>
            </a:xfrm>
          </p:grpSpPr>
          <p:sp>
            <p:nvSpPr>
              <p:cNvPr id="11" name="文本框 27"/>
              <p:cNvSpPr txBox="1"/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>
                    <a:solidFill>
                      <a:schemeClr val="accent2"/>
                    </a:solidFill>
                  </a:rPr>
                  <a:t>小组精神:</a:t>
                </a:r>
              </a:p>
            </p:txBody>
          </p:sp>
          <p:sp>
            <p:nvSpPr>
              <p:cNvPr id="12" name="文本框 28"/>
              <p:cNvSpPr txBox="1"/>
              <p:nvPr/>
            </p:nvSpPr>
            <p:spPr bwMode="auto">
              <a:xfrm>
                <a:off x="1732858" y="5474537"/>
                <a:ext cx="2213187" cy="58589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学习，合作，提升</a:t>
                </a:r>
                <a:endParaRPr lang="zh-CN" altLang="en-US" sz="1000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7539966" y="4705020"/>
              <a:ext cx="2880360" cy="1059180"/>
              <a:chOff x="1065685" y="5001250"/>
              <a:chExt cx="2880360" cy="1059180"/>
            </a:xfrm>
          </p:grpSpPr>
          <p:sp>
            <p:nvSpPr>
              <p:cNvPr id="9" name="文本框 25"/>
              <p:cNvSpPr txBox="1"/>
              <p:nvPr/>
            </p:nvSpPr>
            <p:spPr bwMode="auto">
              <a:xfrm>
                <a:off x="1065685" y="5001250"/>
                <a:ext cx="2880360" cy="28278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>
                    <a:solidFill>
                      <a:schemeClr val="accent3"/>
                    </a:solidFill>
                  </a:rPr>
                  <a:t>小组目标:</a:t>
                </a:r>
              </a:p>
            </p:txBody>
          </p:sp>
          <p:sp>
            <p:nvSpPr>
              <p:cNvPr id="10" name="文本框 26"/>
              <p:cNvSpPr txBox="1"/>
              <p:nvPr/>
            </p:nvSpPr>
            <p:spPr bwMode="auto">
              <a:xfrm>
                <a:off x="1489865" y="5404263"/>
                <a:ext cx="2050627" cy="65616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 anchor="ctr" anchorCtr="1">
                <a:normAutofit fontScale="87500"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应用所学知识，利用每个人的特长，认真完成这次课程设计的每一个环节</a:t>
                </a:r>
                <a:endParaRPr lang="zh-CN" altLang="en-US" sz="1000"/>
              </a:p>
            </p:txBody>
          </p:sp>
        </p:grpSp>
      </p:grpSp>
      <p:sp>
        <p:nvSpPr>
          <p:cNvPr id="31" name="Title 1"/>
          <p:cNvSpPr txBox="1"/>
          <p:nvPr/>
        </p:nvSpPr>
        <p:spPr>
          <a:xfrm>
            <a:off x="619815" y="158498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GB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团队文化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6"/>
          <p:cNvGrpSpPr/>
          <p:nvPr/>
        </p:nvGrpSpPr>
        <p:grpSpPr>
          <a:xfrm>
            <a:off x="638107" y="1312584"/>
            <a:ext cx="1583591" cy="910064"/>
            <a:chOff x="1455987" y="1255434"/>
            <a:chExt cx="1583591" cy="910064"/>
          </a:xfrm>
        </p:grpSpPr>
        <p:grpSp>
          <p:nvGrpSpPr>
            <p:cNvPr id="3" name="Group 19"/>
            <p:cNvGrpSpPr/>
            <p:nvPr/>
          </p:nvGrpSpPr>
          <p:grpSpPr>
            <a:xfrm>
              <a:off x="1455987" y="1255434"/>
              <a:ext cx="1583591" cy="910064"/>
              <a:chOff x="3467100" y="1293813"/>
              <a:chExt cx="1881188" cy="1081087"/>
            </a:xfrm>
          </p:grpSpPr>
          <p:sp>
            <p:nvSpPr>
              <p:cNvPr id="40" name="Freeform: Shape 6"/>
              <p:cNvSpPr/>
              <p:nvPr/>
            </p:nvSpPr>
            <p:spPr bwMode="auto">
              <a:xfrm>
                <a:off x="3467100" y="2106613"/>
                <a:ext cx="1881188" cy="268287"/>
              </a:xfrm>
              <a:custGeom>
                <a:avLst/>
                <a:gdLst>
                  <a:gd name="T0" fmla="*/ 0 w 1185"/>
                  <a:gd name="T1" fmla="*/ 77 h 169"/>
                  <a:gd name="T2" fmla="*/ 203 w 1185"/>
                  <a:gd name="T3" fmla="*/ 0 h 169"/>
                  <a:gd name="T4" fmla="*/ 1185 w 1185"/>
                  <a:gd name="T5" fmla="*/ 120 h 169"/>
                  <a:gd name="T6" fmla="*/ 1004 w 1185"/>
                  <a:gd name="T7" fmla="*/ 169 h 169"/>
                  <a:gd name="T8" fmla="*/ 0 w 1185"/>
                  <a:gd name="T9" fmla="*/ 77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5" h="169">
                    <a:moveTo>
                      <a:pt x="0" y="77"/>
                    </a:moveTo>
                    <a:lnTo>
                      <a:pt x="203" y="0"/>
                    </a:lnTo>
                    <a:lnTo>
                      <a:pt x="1185" y="120"/>
                    </a:lnTo>
                    <a:lnTo>
                      <a:pt x="1004" y="169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7"/>
              <p:cNvSpPr/>
              <p:nvPr/>
            </p:nvSpPr>
            <p:spPr bwMode="auto">
              <a:xfrm>
                <a:off x="3467100" y="1293813"/>
                <a:ext cx="322263" cy="935037"/>
              </a:xfrm>
              <a:custGeom>
                <a:avLst/>
                <a:gdLst>
                  <a:gd name="T0" fmla="*/ 203 w 203"/>
                  <a:gd name="T1" fmla="*/ 512 h 589"/>
                  <a:gd name="T2" fmla="*/ 203 w 203"/>
                  <a:gd name="T3" fmla="*/ 0 h 589"/>
                  <a:gd name="T4" fmla="*/ 0 w 203"/>
                  <a:gd name="T5" fmla="*/ 273 h 589"/>
                  <a:gd name="T6" fmla="*/ 0 w 203"/>
                  <a:gd name="T7" fmla="*/ 589 h 589"/>
                  <a:gd name="T8" fmla="*/ 203 w 203"/>
                  <a:gd name="T9" fmla="*/ 512 h 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589">
                    <a:moveTo>
                      <a:pt x="203" y="512"/>
                    </a:moveTo>
                    <a:lnTo>
                      <a:pt x="203" y="0"/>
                    </a:lnTo>
                    <a:lnTo>
                      <a:pt x="0" y="273"/>
                    </a:lnTo>
                    <a:lnTo>
                      <a:pt x="0" y="589"/>
                    </a:lnTo>
                    <a:lnTo>
                      <a:pt x="203" y="512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Freeform: Shape 8"/>
              <p:cNvSpPr/>
              <p:nvPr/>
            </p:nvSpPr>
            <p:spPr bwMode="auto">
              <a:xfrm>
                <a:off x="3789363" y="1293813"/>
                <a:ext cx="1558925" cy="1003300"/>
              </a:xfrm>
              <a:custGeom>
                <a:avLst/>
                <a:gdLst>
                  <a:gd name="T0" fmla="*/ 0 w 982"/>
                  <a:gd name="T1" fmla="*/ 0 h 632"/>
                  <a:gd name="T2" fmla="*/ 982 w 982"/>
                  <a:gd name="T3" fmla="*/ 344 h 632"/>
                  <a:gd name="T4" fmla="*/ 982 w 982"/>
                  <a:gd name="T5" fmla="*/ 632 h 632"/>
                  <a:gd name="T6" fmla="*/ 0 w 982"/>
                  <a:gd name="T7" fmla="*/ 512 h 632"/>
                  <a:gd name="T8" fmla="*/ 0 w 982"/>
                  <a:gd name="T9" fmla="*/ 0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632">
                    <a:moveTo>
                      <a:pt x="0" y="0"/>
                    </a:moveTo>
                    <a:lnTo>
                      <a:pt x="982" y="344"/>
                    </a:lnTo>
                    <a:lnTo>
                      <a:pt x="982" y="632"/>
                    </a:lnTo>
                    <a:lnTo>
                      <a:pt x="0" y="512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Oval 32"/>
            <p:cNvSpPr/>
            <p:nvPr/>
          </p:nvSpPr>
          <p:spPr>
            <a:xfrm>
              <a:off x="2649870" y="1676366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29" name="Freeform: Shape 36"/>
            <p:cNvSpPr/>
            <p:nvPr/>
          </p:nvSpPr>
          <p:spPr bwMode="auto">
            <a:xfrm>
              <a:off x="1859277" y="1528371"/>
              <a:ext cx="269003" cy="269074"/>
            </a:xfrm>
            <a:custGeom>
              <a:avLst/>
              <a:gdLst>
                <a:gd name="T0" fmla="*/ 239 w 480"/>
                <a:gd name="T1" fmla="*/ 0 h 480"/>
                <a:gd name="T2" fmla="*/ 239 w 480"/>
                <a:gd name="T3" fmla="*/ 0 h 480"/>
                <a:gd name="T4" fmla="*/ 0 w 480"/>
                <a:gd name="T5" fmla="*/ 248 h 480"/>
                <a:gd name="T6" fmla="*/ 239 w 480"/>
                <a:gd name="T7" fmla="*/ 479 h 480"/>
                <a:gd name="T8" fmla="*/ 479 w 480"/>
                <a:gd name="T9" fmla="*/ 240 h 480"/>
                <a:gd name="T10" fmla="*/ 239 w 480"/>
                <a:gd name="T11" fmla="*/ 0 h 480"/>
                <a:gd name="T12" fmla="*/ 239 w 480"/>
                <a:gd name="T13" fmla="*/ 426 h 480"/>
                <a:gd name="T14" fmla="*/ 239 w 480"/>
                <a:gd name="T15" fmla="*/ 426 h 480"/>
                <a:gd name="T16" fmla="*/ 53 w 480"/>
                <a:gd name="T17" fmla="*/ 248 h 480"/>
                <a:gd name="T18" fmla="*/ 239 w 480"/>
                <a:gd name="T19" fmla="*/ 53 h 480"/>
                <a:gd name="T20" fmla="*/ 426 w 480"/>
                <a:gd name="T21" fmla="*/ 240 h 480"/>
                <a:gd name="T22" fmla="*/ 239 w 480"/>
                <a:gd name="T23" fmla="*/ 426 h 480"/>
                <a:gd name="T24" fmla="*/ 123 w 480"/>
                <a:gd name="T25" fmla="*/ 354 h 480"/>
                <a:gd name="T26" fmla="*/ 123 w 480"/>
                <a:gd name="T27" fmla="*/ 354 h 480"/>
                <a:gd name="T28" fmla="*/ 283 w 480"/>
                <a:gd name="T29" fmla="*/ 293 h 480"/>
                <a:gd name="T30" fmla="*/ 354 w 480"/>
                <a:gd name="T31" fmla="*/ 124 h 480"/>
                <a:gd name="T32" fmla="*/ 186 w 480"/>
                <a:gd name="T33" fmla="*/ 195 h 480"/>
                <a:gd name="T34" fmla="*/ 123 w 480"/>
                <a:gd name="T35" fmla="*/ 354 h 480"/>
                <a:gd name="T36" fmla="*/ 213 w 480"/>
                <a:gd name="T37" fmla="*/ 213 h 480"/>
                <a:gd name="T38" fmla="*/ 213 w 480"/>
                <a:gd name="T39" fmla="*/ 213 h 480"/>
                <a:gd name="T40" fmla="*/ 310 w 480"/>
                <a:gd name="T41" fmla="*/ 169 h 480"/>
                <a:gd name="T42" fmla="*/ 266 w 480"/>
                <a:gd name="T43" fmla="*/ 266 h 480"/>
                <a:gd name="T44" fmla="*/ 213 w 480"/>
                <a:gd name="T45" fmla="*/ 266 h 480"/>
                <a:gd name="T46" fmla="*/ 213 w 480"/>
                <a:gd name="T47" fmla="*/ 213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0" h="480">
                  <a:moveTo>
                    <a:pt x="239" y="0"/>
                  </a:moveTo>
                  <a:lnTo>
                    <a:pt x="239" y="0"/>
                  </a:lnTo>
                  <a:cubicBezTo>
                    <a:pt x="107" y="9"/>
                    <a:pt x="0" y="115"/>
                    <a:pt x="0" y="248"/>
                  </a:cubicBezTo>
                  <a:cubicBezTo>
                    <a:pt x="0" y="372"/>
                    <a:pt x="107" y="479"/>
                    <a:pt x="239" y="479"/>
                  </a:cubicBezTo>
                  <a:cubicBezTo>
                    <a:pt x="372" y="479"/>
                    <a:pt x="479" y="372"/>
                    <a:pt x="479" y="240"/>
                  </a:cubicBezTo>
                  <a:cubicBezTo>
                    <a:pt x="479" y="107"/>
                    <a:pt x="363" y="0"/>
                    <a:pt x="239" y="0"/>
                  </a:cubicBezTo>
                  <a:close/>
                  <a:moveTo>
                    <a:pt x="239" y="426"/>
                  </a:moveTo>
                  <a:lnTo>
                    <a:pt x="239" y="426"/>
                  </a:lnTo>
                  <a:cubicBezTo>
                    <a:pt x="142" y="434"/>
                    <a:pt x="53" y="346"/>
                    <a:pt x="53" y="248"/>
                  </a:cubicBezTo>
                  <a:cubicBezTo>
                    <a:pt x="53" y="142"/>
                    <a:pt x="133" y="53"/>
                    <a:pt x="239" y="53"/>
                  </a:cubicBezTo>
                  <a:cubicBezTo>
                    <a:pt x="336" y="53"/>
                    <a:pt x="426" y="133"/>
                    <a:pt x="426" y="240"/>
                  </a:cubicBezTo>
                  <a:cubicBezTo>
                    <a:pt x="426" y="346"/>
                    <a:pt x="345" y="426"/>
                    <a:pt x="239" y="426"/>
                  </a:cubicBezTo>
                  <a:close/>
                  <a:moveTo>
                    <a:pt x="123" y="354"/>
                  </a:moveTo>
                  <a:lnTo>
                    <a:pt x="123" y="354"/>
                  </a:lnTo>
                  <a:cubicBezTo>
                    <a:pt x="123" y="354"/>
                    <a:pt x="239" y="337"/>
                    <a:pt x="283" y="293"/>
                  </a:cubicBezTo>
                  <a:cubicBezTo>
                    <a:pt x="336" y="240"/>
                    <a:pt x="354" y="124"/>
                    <a:pt x="354" y="124"/>
                  </a:cubicBezTo>
                  <a:cubicBezTo>
                    <a:pt x="354" y="124"/>
                    <a:pt x="239" y="142"/>
                    <a:pt x="186" y="195"/>
                  </a:cubicBezTo>
                  <a:cubicBezTo>
                    <a:pt x="142" y="240"/>
                    <a:pt x="123" y="354"/>
                    <a:pt x="123" y="354"/>
                  </a:cubicBezTo>
                  <a:close/>
                  <a:moveTo>
                    <a:pt x="213" y="213"/>
                  </a:moveTo>
                  <a:lnTo>
                    <a:pt x="213" y="213"/>
                  </a:lnTo>
                  <a:cubicBezTo>
                    <a:pt x="239" y="195"/>
                    <a:pt x="274" y="178"/>
                    <a:pt x="310" y="169"/>
                  </a:cubicBezTo>
                  <a:cubicBezTo>
                    <a:pt x="301" y="204"/>
                    <a:pt x="283" y="248"/>
                    <a:pt x="266" y="266"/>
                  </a:cubicBezTo>
                  <a:cubicBezTo>
                    <a:pt x="248" y="275"/>
                    <a:pt x="230" y="275"/>
                    <a:pt x="213" y="266"/>
                  </a:cubicBezTo>
                  <a:cubicBezTo>
                    <a:pt x="204" y="248"/>
                    <a:pt x="204" y="231"/>
                    <a:pt x="213" y="2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" name="组合 45"/>
          <p:cNvGrpSpPr/>
          <p:nvPr/>
        </p:nvGrpSpPr>
        <p:grpSpPr>
          <a:xfrm>
            <a:off x="570875" y="2008136"/>
            <a:ext cx="1706538" cy="831218"/>
            <a:chOff x="1611005" y="1924951"/>
            <a:chExt cx="1706538" cy="831218"/>
          </a:xfrm>
        </p:grpSpPr>
        <p:grpSp>
          <p:nvGrpSpPr>
            <p:cNvPr id="5" name="Group 18"/>
            <p:cNvGrpSpPr/>
            <p:nvPr/>
          </p:nvGrpSpPr>
          <p:grpSpPr>
            <a:xfrm>
              <a:off x="1611005" y="1924951"/>
              <a:ext cx="1706538" cy="831218"/>
              <a:chOff x="3651250" y="2089150"/>
              <a:chExt cx="2027238" cy="987425"/>
            </a:xfrm>
          </p:grpSpPr>
          <p:sp>
            <p:nvSpPr>
              <p:cNvPr id="35" name="Freeform: Shape 9"/>
              <p:cNvSpPr/>
              <p:nvPr/>
            </p:nvSpPr>
            <p:spPr bwMode="auto">
              <a:xfrm>
                <a:off x="3651250" y="2089150"/>
                <a:ext cx="2027238" cy="862012"/>
              </a:xfrm>
              <a:custGeom>
                <a:avLst/>
                <a:gdLst>
                  <a:gd name="T0" fmla="*/ 1216 w 1277"/>
                  <a:gd name="T1" fmla="*/ 0 h 543"/>
                  <a:gd name="T2" fmla="*/ 0 w 1277"/>
                  <a:gd name="T3" fmla="*/ 194 h 543"/>
                  <a:gd name="T4" fmla="*/ 52 w 1277"/>
                  <a:gd name="T5" fmla="*/ 543 h 543"/>
                  <a:gd name="T6" fmla="*/ 1277 w 1277"/>
                  <a:gd name="T7" fmla="*/ 342 h 543"/>
                  <a:gd name="T8" fmla="*/ 1216 w 1277"/>
                  <a:gd name="T9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7" h="543">
                    <a:moveTo>
                      <a:pt x="1216" y="0"/>
                    </a:moveTo>
                    <a:lnTo>
                      <a:pt x="0" y="194"/>
                    </a:lnTo>
                    <a:lnTo>
                      <a:pt x="52" y="543"/>
                    </a:lnTo>
                    <a:lnTo>
                      <a:pt x="1277" y="342"/>
                    </a:lnTo>
                    <a:lnTo>
                      <a:pt x="1216" y="0"/>
                    </a:lnTo>
                    <a:close/>
                  </a:path>
                </a:pathLst>
              </a:cu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Freeform: Shape 10"/>
              <p:cNvSpPr/>
              <p:nvPr/>
            </p:nvSpPr>
            <p:spPr bwMode="auto">
              <a:xfrm>
                <a:off x="3733800" y="2632075"/>
                <a:ext cx="1944688" cy="444500"/>
              </a:xfrm>
              <a:custGeom>
                <a:avLst/>
                <a:gdLst>
                  <a:gd name="T0" fmla="*/ 1225 w 1225"/>
                  <a:gd name="T1" fmla="*/ 0 h 280"/>
                  <a:gd name="T2" fmla="*/ 0 w 1225"/>
                  <a:gd name="T3" fmla="*/ 201 h 280"/>
                  <a:gd name="T4" fmla="*/ 118 w 1225"/>
                  <a:gd name="T5" fmla="*/ 280 h 280"/>
                  <a:gd name="T6" fmla="*/ 1026 w 1225"/>
                  <a:gd name="T7" fmla="*/ 99 h 280"/>
                  <a:gd name="T8" fmla="*/ 1225 w 1225"/>
                  <a:gd name="T9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5" h="280">
                    <a:moveTo>
                      <a:pt x="1225" y="0"/>
                    </a:moveTo>
                    <a:lnTo>
                      <a:pt x="0" y="201"/>
                    </a:lnTo>
                    <a:lnTo>
                      <a:pt x="118" y="280"/>
                    </a:lnTo>
                    <a:lnTo>
                      <a:pt x="1026" y="99"/>
                    </a:lnTo>
                    <a:lnTo>
                      <a:pt x="1225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" name="组合 44"/>
            <p:cNvGrpSpPr/>
            <p:nvPr/>
          </p:nvGrpSpPr>
          <p:grpSpPr>
            <a:xfrm>
              <a:off x="1790321" y="2093156"/>
              <a:ext cx="1325948" cy="399126"/>
              <a:chOff x="1790321" y="2093156"/>
              <a:chExt cx="1325948" cy="399126"/>
            </a:xfrm>
          </p:grpSpPr>
          <p:sp>
            <p:nvSpPr>
              <p:cNvPr id="26" name="Oval 33"/>
              <p:cNvSpPr/>
              <p:nvPr/>
            </p:nvSpPr>
            <p:spPr>
              <a:xfrm>
                <a:off x="1790321" y="2221602"/>
                <a:ext cx="270680" cy="2706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 fontScale="55000" lnSpcReduction="20000"/>
              </a:bodyPr>
              <a:lstStyle/>
              <a:p>
                <a:pPr algn="ctr"/>
                <a:endParaRPr lang="ar-SA" sz="1400" b="1"/>
              </a:p>
            </p:txBody>
          </p:sp>
          <p:sp>
            <p:nvSpPr>
              <p:cNvPr id="30" name="Freeform: Shape 37"/>
              <p:cNvSpPr/>
              <p:nvPr/>
            </p:nvSpPr>
            <p:spPr bwMode="auto">
              <a:xfrm>
                <a:off x="2880891" y="2093156"/>
                <a:ext cx="235378" cy="233459"/>
              </a:xfrm>
              <a:custGeom>
                <a:avLst/>
                <a:gdLst>
                  <a:gd name="T0" fmla="*/ 381 w 417"/>
                  <a:gd name="T1" fmla="*/ 203 h 417"/>
                  <a:gd name="T2" fmla="*/ 381 w 417"/>
                  <a:gd name="T3" fmla="*/ 203 h 417"/>
                  <a:gd name="T4" fmla="*/ 416 w 417"/>
                  <a:gd name="T5" fmla="*/ 141 h 417"/>
                  <a:gd name="T6" fmla="*/ 408 w 417"/>
                  <a:gd name="T7" fmla="*/ 106 h 417"/>
                  <a:gd name="T8" fmla="*/ 337 w 417"/>
                  <a:gd name="T9" fmla="*/ 79 h 417"/>
                  <a:gd name="T10" fmla="*/ 319 w 417"/>
                  <a:gd name="T11" fmla="*/ 17 h 417"/>
                  <a:gd name="T12" fmla="*/ 275 w 417"/>
                  <a:gd name="T13" fmla="*/ 0 h 417"/>
                  <a:gd name="T14" fmla="*/ 213 w 417"/>
                  <a:gd name="T15" fmla="*/ 35 h 417"/>
                  <a:gd name="T16" fmla="*/ 151 w 417"/>
                  <a:gd name="T17" fmla="*/ 0 h 417"/>
                  <a:gd name="T18" fmla="*/ 107 w 417"/>
                  <a:gd name="T19" fmla="*/ 17 h 417"/>
                  <a:gd name="T20" fmla="*/ 89 w 417"/>
                  <a:gd name="T21" fmla="*/ 79 h 417"/>
                  <a:gd name="T22" fmla="*/ 18 w 417"/>
                  <a:gd name="T23" fmla="*/ 106 h 417"/>
                  <a:gd name="T24" fmla="*/ 0 w 417"/>
                  <a:gd name="T25" fmla="*/ 141 h 417"/>
                  <a:gd name="T26" fmla="*/ 44 w 417"/>
                  <a:gd name="T27" fmla="*/ 203 h 417"/>
                  <a:gd name="T28" fmla="*/ 0 w 417"/>
                  <a:gd name="T29" fmla="*/ 275 h 417"/>
                  <a:gd name="T30" fmla="*/ 18 w 417"/>
                  <a:gd name="T31" fmla="*/ 310 h 417"/>
                  <a:gd name="T32" fmla="*/ 89 w 417"/>
                  <a:gd name="T33" fmla="*/ 328 h 417"/>
                  <a:gd name="T34" fmla="*/ 107 w 417"/>
                  <a:gd name="T35" fmla="*/ 398 h 417"/>
                  <a:gd name="T36" fmla="*/ 151 w 417"/>
                  <a:gd name="T37" fmla="*/ 416 h 417"/>
                  <a:gd name="T38" fmla="*/ 213 w 417"/>
                  <a:gd name="T39" fmla="*/ 372 h 417"/>
                  <a:gd name="T40" fmla="*/ 275 w 417"/>
                  <a:gd name="T41" fmla="*/ 416 h 417"/>
                  <a:gd name="T42" fmla="*/ 319 w 417"/>
                  <a:gd name="T43" fmla="*/ 398 h 417"/>
                  <a:gd name="T44" fmla="*/ 337 w 417"/>
                  <a:gd name="T45" fmla="*/ 328 h 417"/>
                  <a:gd name="T46" fmla="*/ 408 w 417"/>
                  <a:gd name="T47" fmla="*/ 310 h 417"/>
                  <a:gd name="T48" fmla="*/ 416 w 417"/>
                  <a:gd name="T49" fmla="*/ 265 h 417"/>
                  <a:gd name="T50" fmla="*/ 381 w 417"/>
                  <a:gd name="T51" fmla="*/ 203 h 417"/>
                  <a:gd name="T52" fmla="*/ 213 w 417"/>
                  <a:gd name="T53" fmla="*/ 292 h 417"/>
                  <a:gd name="T54" fmla="*/ 213 w 417"/>
                  <a:gd name="T55" fmla="*/ 292 h 417"/>
                  <a:gd name="T56" fmla="*/ 125 w 417"/>
                  <a:gd name="T57" fmla="*/ 203 h 417"/>
                  <a:gd name="T58" fmla="*/ 213 w 417"/>
                  <a:gd name="T59" fmla="*/ 115 h 417"/>
                  <a:gd name="T60" fmla="*/ 301 w 417"/>
                  <a:gd name="T61" fmla="*/ 203 h 417"/>
                  <a:gd name="T62" fmla="*/ 213 w 417"/>
                  <a:gd name="T63" fmla="*/ 292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17" h="417">
                    <a:moveTo>
                      <a:pt x="381" y="203"/>
                    </a:moveTo>
                    <a:lnTo>
                      <a:pt x="381" y="203"/>
                    </a:lnTo>
                    <a:cubicBezTo>
                      <a:pt x="381" y="177"/>
                      <a:pt x="399" y="159"/>
                      <a:pt x="416" y="141"/>
                    </a:cubicBezTo>
                    <a:cubicBezTo>
                      <a:pt x="416" y="132"/>
                      <a:pt x="408" y="115"/>
                      <a:pt x="408" y="106"/>
                    </a:cubicBezTo>
                    <a:cubicBezTo>
                      <a:pt x="372" y="115"/>
                      <a:pt x="354" y="97"/>
                      <a:pt x="337" y="79"/>
                    </a:cubicBezTo>
                    <a:cubicBezTo>
                      <a:pt x="319" y="62"/>
                      <a:pt x="310" y="44"/>
                      <a:pt x="319" y="17"/>
                    </a:cubicBezTo>
                    <a:cubicBezTo>
                      <a:pt x="310" y="9"/>
                      <a:pt x="293" y="0"/>
                      <a:pt x="275" y="0"/>
                    </a:cubicBezTo>
                    <a:cubicBezTo>
                      <a:pt x="266" y="17"/>
                      <a:pt x="240" y="35"/>
                      <a:pt x="213" y="35"/>
                    </a:cubicBezTo>
                    <a:cubicBezTo>
                      <a:pt x="187" y="35"/>
                      <a:pt x="160" y="17"/>
                      <a:pt x="151" y="0"/>
                    </a:cubicBezTo>
                    <a:cubicBezTo>
                      <a:pt x="133" y="0"/>
                      <a:pt x="116" y="9"/>
                      <a:pt x="107" y="17"/>
                    </a:cubicBezTo>
                    <a:cubicBezTo>
                      <a:pt x="116" y="44"/>
                      <a:pt x="107" y="62"/>
                      <a:pt x="89" y="79"/>
                    </a:cubicBezTo>
                    <a:cubicBezTo>
                      <a:pt x="72" y="97"/>
                      <a:pt x="44" y="115"/>
                      <a:pt x="18" y="106"/>
                    </a:cubicBezTo>
                    <a:cubicBezTo>
                      <a:pt x="18" y="115"/>
                      <a:pt x="9" y="132"/>
                      <a:pt x="0" y="141"/>
                    </a:cubicBezTo>
                    <a:cubicBezTo>
                      <a:pt x="27" y="159"/>
                      <a:pt x="44" y="177"/>
                      <a:pt x="44" y="203"/>
                    </a:cubicBezTo>
                    <a:cubicBezTo>
                      <a:pt x="44" y="230"/>
                      <a:pt x="27" y="256"/>
                      <a:pt x="0" y="275"/>
                    </a:cubicBezTo>
                    <a:cubicBezTo>
                      <a:pt x="9" y="283"/>
                      <a:pt x="18" y="301"/>
                      <a:pt x="18" y="310"/>
                    </a:cubicBezTo>
                    <a:cubicBezTo>
                      <a:pt x="44" y="310"/>
                      <a:pt x="72" y="310"/>
                      <a:pt x="89" y="328"/>
                    </a:cubicBezTo>
                    <a:cubicBezTo>
                      <a:pt x="107" y="345"/>
                      <a:pt x="116" y="372"/>
                      <a:pt x="107" y="398"/>
                    </a:cubicBezTo>
                    <a:cubicBezTo>
                      <a:pt x="116" y="407"/>
                      <a:pt x="133" y="407"/>
                      <a:pt x="151" y="416"/>
                    </a:cubicBezTo>
                    <a:cubicBezTo>
                      <a:pt x="160" y="389"/>
                      <a:pt x="187" y="372"/>
                      <a:pt x="213" y="372"/>
                    </a:cubicBezTo>
                    <a:cubicBezTo>
                      <a:pt x="240" y="372"/>
                      <a:pt x="266" y="389"/>
                      <a:pt x="275" y="416"/>
                    </a:cubicBezTo>
                    <a:cubicBezTo>
                      <a:pt x="293" y="407"/>
                      <a:pt x="310" y="407"/>
                      <a:pt x="319" y="398"/>
                    </a:cubicBezTo>
                    <a:cubicBezTo>
                      <a:pt x="310" y="372"/>
                      <a:pt x="319" y="345"/>
                      <a:pt x="337" y="328"/>
                    </a:cubicBezTo>
                    <a:cubicBezTo>
                      <a:pt x="354" y="310"/>
                      <a:pt x="372" y="301"/>
                      <a:pt x="408" y="310"/>
                    </a:cubicBezTo>
                    <a:cubicBezTo>
                      <a:pt x="408" y="292"/>
                      <a:pt x="416" y="283"/>
                      <a:pt x="416" y="265"/>
                    </a:cubicBezTo>
                    <a:cubicBezTo>
                      <a:pt x="399" y="256"/>
                      <a:pt x="381" y="230"/>
                      <a:pt x="381" y="203"/>
                    </a:cubicBezTo>
                    <a:close/>
                    <a:moveTo>
                      <a:pt x="213" y="292"/>
                    </a:moveTo>
                    <a:lnTo>
                      <a:pt x="213" y="292"/>
                    </a:lnTo>
                    <a:cubicBezTo>
                      <a:pt x="160" y="292"/>
                      <a:pt x="125" y="256"/>
                      <a:pt x="125" y="203"/>
                    </a:cubicBezTo>
                    <a:cubicBezTo>
                      <a:pt x="125" y="159"/>
                      <a:pt x="160" y="115"/>
                      <a:pt x="213" y="115"/>
                    </a:cubicBezTo>
                    <a:cubicBezTo>
                      <a:pt x="266" y="115"/>
                      <a:pt x="301" y="159"/>
                      <a:pt x="301" y="203"/>
                    </a:cubicBezTo>
                    <a:cubicBezTo>
                      <a:pt x="301" y="256"/>
                      <a:pt x="266" y="292"/>
                      <a:pt x="213" y="2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7" name="组合 42"/>
          <p:cNvGrpSpPr/>
          <p:nvPr/>
        </p:nvGrpSpPr>
        <p:grpSpPr>
          <a:xfrm>
            <a:off x="611569" y="2575800"/>
            <a:ext cx="1662437" cy="497128"/>
            <a:chOff x="1458659" y="2653270"/>
            <a:chExt cx="1662437" cy="497128"/>
          </a:xfrm>
        </p:grpSpPr>
        <p:grpSp>
          <p:nvGrpSpPr>
            <p:cNvPr id="8" name="Group 17"/>
            <p:cNvGrpSpPr/>
            <p:nvPr/>
          </p:nvGrpSpPr>
          <p:grpSpPr>
            <a:xfrm>
              <a:off x="1458659" y="2653270"/>
              <a:ext cx="1662437" cy="497128"/>
              <a:chOff x="3470275" y="2954338"/>
              <a:chExt cx="1974851" cy="590550"/>
            </a:xfrm>
          </p:grpSpPr>
          <p:sp>
            <p:nvSpPr>
              <p:cNvPr id="33" name="Freeform: Shape 11"/>
              <p:cNvSpPr/>
              <p:nvPr/>
            </p:nvSpPr>
            <p:spPr bwMode="auto">
              <a:xfrm>
                <a:off x="3470275" y="2954338"/>
                <a:ext cx="1912938" cy="590550"/>
              </a:xfrm>
              <a:custGeom>
                <a:avLst/>
                <a:gdLst>
                  <a:gd name="T0" fmla="*/ 0 w 1205"/>
                  <a:gd name="T1" fmla="*/ 25 h 372"/>
                  <a:gd name="T2" fmla="*/ 1205 w 1205"/>
                  <a:gd name="T3" fmla="*/ 0 h 372"/>
                  <a:gd name="T4" fmla="*/ 1205 w 1205"/>
                  <a:gd name="T5" fmla="*/ 372 h 372"/>
                  <a:gd name="T6" fmla="*/ 0 w 1205"/>
                  <a:gd name="T7" fmla="*/ 350 h 372"/>
                  <a:gd name="T8" fmla="*/ 0 w 1205"/>
                  <a:gd name="T9" fmla="*/ 25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5" h="372">
                    <a:moveTo>
                      <a:pt x="0" y="25"/>
                    </a:moveTo>
                    <a:lnTo>
                      <a:pt x="1205" y="0"/>
                    </a:lnTo>
                    <a:lnTo>
                      <a:pt x="1205" y="372"/>
                    </a:lnTo>
                    <a:lnTo>
                      <a:pt x="0" y="350"/>
                    </a:lnTo>
                    <a:lnTo>
                      <a:pt x="0" y="25"/>
                    </a:lnTo>
                    <a:close/>
                  </a:path>
                </a:pathLst>
              </a:cu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Freeform: Shape 12"/>
              <p:cNvSpPr/>
              <p:nvPr/>
            </p:nvSpPr>
            <p:spPr bwMode="auto">
              <a:xfrm>
                <a:off x="5383213" y="2954338"/>
                <a:ext cx="61913" cy="590550"/>
              </a:xfrm>
              <a:custGeom>
                <a:avLst/>
                <a:gdLst>
                  <a:gd name="T0" fmla="*/ 0 w 39"/>
                  <a:gd name="T1" fmla="*/ 0 h 372"/>
                  <a:gd name="T2" fmla="*/ 39 w 39"/>
                  <a:gd name="T3" fmla="*/ 34 h 372"/>
                  <a:gd name="T4" fmla="*/ 39 w 39"/>
                  <a:gd name="T5" fmla="*/ 347 h 372"/>
                  <a:gd name="T6" fmla="*/ 0 w 39"/>
                  <a:gd name="T7" fmla="*/ 372 h 372"/>
                  <a:gd name="T8" fmla="*/ 0 w 39"/>
                  <a:gd name="T9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72">
                    <a:moveTo>
                      <a:pt x="0" y="0"/>
                    </a:moveTo>
                    <a:lnTo>
                      <a:pt x="39" y="34"/>
                    </a:lnTo>
                    <a:lnTo>
                      <a:pt x="39" y="347"/>
                    </a:lnTo>
                    <a:lnTo>
                      <a:pt x="0" y="3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7" name="Oval 34"/>
            <p:cNvSpPr/>
            <p:nvPr/>
          </p:nvSpPr>
          <p:spPr>
            <a:xfrm>
              <a:off x="2720430" y="2766839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31" name="Freeform: Shape 38"/>
            <p:cNvSpPr/>
            <p:nvPr/>
          </p:nvSpPr>
          <p:spPr bwMode="auto">
            <a:xfrm>
              <a:off x="1698039" y="2771137"/>
              <a:ext cx="239335" cy="259181"/>
            </a:xfrm>
            <a:custGeom>
              <a:avLst/>
              <a:gdLst>
                <a:gd name="T0" fmla="*/ 327 w 426"/>
                <a:gd name="T1" fmla="*/ 186 h 462"/>
                <a:gd name="T2" fmla="*/ 327 w 426"/>
                <a:gd name="T3" fmla="*/ 186 h 462"/>
                <a:gd name="T4" fmla="*/ 150 w 426"/>
                <a:gd name="T5" fmla="*/ 18 h 462"/>
                <a:gd name="T6" fmla="*/ 97 w 426"/>
                <a:gd name="T7" fmla="*/ 10 h 462"/>
                <a:gd name="T8" fmla="*/ 70 w 426"/>
                <a:gd name="T9" fmla="*/ 54 h 462"/>
                <a:gd name="T10" fmla="*/ 35 w 426"/>
                <a:gd name="T11" fmla="*/ 293 h 462"/>
                <a:gd name="T12" fmla="*/ 26 w 426"/>
                <a:gd name="T13" fmla="*/ 408 h 462"/>
                <a:gd name="T14" fmla="*/ 248 w 426"/>
                <a:gd name="T15" fmla="*/ 417 h 462"/>
                <a:gd name="T16" fmla="*/ 407 w 426"/>
                <a:gd name="T17" fmla="*/ 266 h 462"/>
                <a:gd name="T18" fmla="*/ 327 w 426"/>
                <a:gd name="T19" fmla="*/ 186 h 462"/>
                <a:gd name="T20" fmla="*/ 238 w 426"/>
                <a:gd name="T21" fmla="*/ 391 h 462"/>
                <a:gd name="T22" fmla="*/ 238 w 426"/>
                <a:gd name="T23" fmla="*/ 391 h 462"/>
                <a:gd name="T24" fmla="*/ 53 w 426"/>
                <a:gd name="T25" fmla="*/ 391 h 462"/>
                <a:gd name="T26" fmla="*/ 194 w 426"/>
                <a:gd name="T27" fmla="*/ 284 h 462"/>
                <a:gd name="T28" fmla="*/ 372 w 426"/>
                <a:gd name="T29" fmla="*/ 275 h 462"/>
                <a:gd name="T30" fmla="*/ 238 w 426"/>
                <a:gd name="T31" fmla="*/ 391 h 462"/>
                <a:gd name="T32" fmla="*/ 203 w 426"/>
                <a:gd name="T33" fmla="*/ 301 h 462"/>
                <a:gd name="T34" fmla="*/ 203 w 426"/>
                <a:gd name="T35" fmla="*/ 301 h 462"/>
                <a:gd name="T36" fmla="*/ 97 w 426"/>
                <a:gd name="T37" fmla="*/ 363 h 462"/>
                <a:gd name="T38" fmla="*/ 167 w 426"/>
                <a:gd name="T39" fmla="*/ 363 h 462"/>
                <a:gd name="T40" fmla="*/ 221 w 426"/>
                <a:gd name="T41" fmla="*/ 293 h 462"/>
                <a:gd name="T42" fmla="*/ 221 w 426"/>
                <a:gd name="T43" fmla="*/ 293 h 462"/>
                <a:gd name="T44" fmla="*/ 203 w 426"/>
                <a:gd name="T45" fmla="*/ 301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6" h="462">
                  <a:moveTo>
                    <a:pt x="327" y="186"/>
                  </a:moveTo>
                  <a:lnTo>
                    <a:pt x="327" y="186"/>
                  </a:lnTo>
                  <a:cubicBezTo>
                    <a:pt x="274" y="63"/>
                    <a:pt x="238" y="18"/>
                    <a:pt x="150" y="18"/>
                  </a:cubicBezTo>
                  <a:cubicBezTo>
                    <a:pt x="114" y="18"/>
                    <a:pt x="123" y="0"/>
                    <a:pt x="97" y="10"/>
                  </a:cubicBezTo>
                  <a:cubicBezTo>
                    <a:pt x="70" y="18"/>
                    <a:pt x="97" y="27"/>
                    <a:pt x="70" y="54"/>
                  </a:cubicBezTo>
                  <a:cubicBezTo>
                    <a:pt x="0" y="107"/>
                    <a:pt x="8" y="169"/>
                    <a:pt x="35" y="293"/>
                  </a:cubicBezTo>
                  <a:cubicBezTo>
                    <a:pt x="53" y="346"/>
                    <a:pt x="8" y="354"/>
                    <a:pt x="26" y="408"/>
                  </a:cubicBezTo>
                  <a:cubicBezTo>
                    <a:pt x="35" y="444"/>
                    <a:pt x="141" y="461"/>
                    <a:pt x="248" y="417"/>
                  </a:cubicBezTo>
                  <a:cubicBezTo>
                    <a:pt x="354" y="382"/>
                    <a:pt x="425" y="301"/>
                    <a:pt x="407" y="266"/>
                  </a:cubicBezTo>
                  <a:cubicBezTo>
                    <a:pt x="389" y="213"/>
                    <a:pt x="354" y="239"/>
                    <a:pt x="327" y="186"/>
                  </a:cubicBezTo>
                  <a:close/>
                  <a:moveTo>
                    <a:pt x="238" y="391"/>
                  </a:moveTo>
                  <a:lnTo>
                    <a:pt x="238" y="391"/>
                  </a:lnTo>
                  <a:cubicBezTo>
                    <a:pt x="141" y="426"/>
                    <a:pt x="61" y="399"/>
                    <a:pt x="53" y="391"/>
                  </a:cubicBezTo>
                  <a:cubicBezTo>
                    <a:pt x="53" y="382"/>
                    <a:pt x="88" y="319"/>
                    <a:pt x="194" y="284"/>
                  </a:cubicBezTo>
                  <a:cubicBezTo>
                    <a:pt x="310" y="239"/>
                    <a:pt x="372" y="257"/>
                    <a:pt x="372" y="275"/>
                  </a:cubicBezTo>
                  <a:cubicBezTo>
                    <a:pt x="380" y="284"/>
                    <a:pt x="336" y="354"/>
                    <a:pt x="238" y="391"/>
                  </a:cubicBezTo>
                  <a:close/>
                  <a:moveTo>
                    <a:pt x="203" y="301"/>
                  </a:moveTo>
                  <a:lnTo>
                    <a:pt x="203" y="301"/>
                  </a:lnTo>
                  <a:cubicBezTo>
                    <a:pt x="150" y="319"/>
                    <a:pt x="123" y="337"/>
                    <a:pt x="97" y="363"/>
                  </a:cubicBezTo>
                  <a:cubicBezTo>
                    <a:pt x="114" y="373"/>
                    <a:pt x="141" y="382"/>
                    <a:pt x="167" y="363"/>
                  </a:cubicBezTo>
                  <a:cubicBezTo>
                    <a:pt x="212" y="354"/>
                    <a:pt x="230" y="319"/>
                    <a:pt x="221" y="293"/>
                  </a:cubicBezTo>
                  <a:lnTo>
                    <a:pt x="221" y="293"/>
                  </a:lnTo>
                  <a:cubicBezTo>
                    <a:pt x="221" y="293"/>
                    <a:pt x="212" y="301"/>
                    <a:pt x="203" y="3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9" name="组合 43"/>
          <p:cNvGrpSpPr/>
          <p:nvPr/>
        </p:nvGrpSpPr>
        <p:grpSpPr>
          <a:xfrm>
            <a:off x="630886" y="3023478"/>
            <a:ext cx="1646400" cy="787119"/>
            <a:chOff x="1643076" y="3100948"/>
            <a:chExt cx="1646400" cy="787119"/>
          </a:xfrm>
        </p:grpSpPr>
        <p:grpSp>
          <p:nvGrpSpPr>
            <p:cNvPr id="10" name="Group 16"/>
            <p:cNvGrpSpPr/>
            <p:nvPr/>
          </p:nvGrpSpPr>
          <p:grpSpPr>
            <a:xfrm>
              <a:off x="1643076" y="3100948"/>
              <a:ext cx="1646400" cy="787119"/>
              <a:chOff x="3689350" y="3486150"/>
              <a:chExt cx="1955800" cy="935038"/>
            </a:xfrm>
          </p:grpSpPr>
          <p:sp>
            <p:nvSpPr>
              <p:cNvPr id="37" name="Freeform: Shape 13"/>
              <p:cNvSpPr/>
              <p:nvPr/>
            </p:nvSpPr>
            <p:spPr bwMode="auto">
              <a:xfrm>
                <a:off x="3689350" y="3486150"/>
                <a:ext cx="1863725" cy="365125"/>
              </a:xfrm>
              <a:custGeom>
                <a:avLst/>
                <a:gdLst>
                  <a:gd name="T0" fmla="*/ 1174 w 1174"/>
                  <a:gd name="T1" fmla="*/ 37 h 230"/>
                  <a:gd name="T2" fmla="*/ 114 w 1174"/>
                  <a:gd name="T3" fmla="*/ 230 h 230"/>
                  <a:gd name="T4" fmla="*/ 0 w 1174"/>
                  <a:gd name="T5" fmla="*/ 171 h 230"/>
                  <a:gd name="T6" fmla="*/ 993 w 1174"/>
                  <a:gd name="T7" fmla="*/ 0 h 230"/>
                  <a:gd name="T8" fmla="*/ 1174 w 1174"/>
                  <a:gd name="T9" fmla="*/ 37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4" h="230">
                    <a:moveTo>
                      <a:pt x="1174" y="37"/>
                    </a:moveTo>
                    <a:lnTo>
                      <a:pt x="114" y="230"/>
                    </a:lnTo>
                    <a:lnTo>
                      <a:pt x="0" y="171"/>
                    </a:lnTo>
                    <a:lnTo>
                      <a:pt x="993" y="0"/>
                    </a:lnTo>
                    <a:lnTo>
                      <a:pt x="1174" y="37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Freeform: Shape 14"/>
              <p:cNvSpPr/>
              <p:nvPr/>
            </p:nvSpPr>
            <p:spPr bwMode="auto">
              <a:xfrm>
                <a:off x="3870325" y="3544888"/>
                <a:ext cx="1774825" cy="876300"/>
              </a:xfrm>
              <a:custGeom>
                <a:avLst/>
                <a:gdLst>
                  <a:gd name="T0" fmla="*/ 0 w 1118"/>
                  <a:gd name="T1" fmla="*/ 193 h 552"/>
                  <a:gd name="T2" fmla="*/ 52 w 1118"/>
                  <a:gd name="T3" fmla="*/ 552 h 552"/>
                  <a:gd name="T4" fmla="*/ 1118 w 1118"/>
                  <a:gd name="T5" fmla="*/ 313 h 552"/>
                  <a:gd name="T6" fmla="*/ 1060 w 1118"/>
                  <a:gd name="T7" fmla="*/ 0 h 552"/>
                  <a:gd name="T8" fmla="*/ 0 w 1118"/>
                  <a:gd name="T9" fmla="*/ 193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8" h="552">
                    <a:moveTo>
                      <a:pt x="0" y="193"/>
                    </a:moveTo>
                    <a:lnTo>
                      <a:pt x="52" y="552"/>
                    </a:lnTo>
                    <a:lnTo>
                      <a:pt x="1118" y="313"/>
                    </a:lnTo>
                    <a:lnTo>
                      <a:pt x="1060" y="0"/>
                    </a:lnTo>
                    <a:lnTo>
                      <a:pt x="0" y="193"/>
                    </a:ln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15"/>
              <p:cNvSpPr/>
              <p:nvPr/>
            </p:nvSpPr>
            <p:spPr bwMode="auto">
              <a:xfrm>
                <a:off x="3689350" y="3757613"/>
                <a:ext cx="263525" cy="663575"/>
              </a:xfrm>
              <a:custGeom>
                <a:avLst/>
                <a:gdLst>
                  <a:gd name="T0" fmla="*/ 0 w 166"/>
                  <a:gd name="T1" fmla="*/ 0 h 418"/>
                  <a:gd name="T2" fmla="*/ 114 w 166"/>
                  <a:gd name="T3" fmla="*/ 59 h 418"/>
                  <a:gd name="T4" fmla="*/ 166 w 166"/>
                  <a:gd name="T5" fmla="*/ 418 h 418"/>
                  <a:gd name="T6" fmla="*/ 50 w 166"/>
                  <a:gd name="T7" fmla="*/ 311 h 418"/>
                  <a:gd name="T8" fmla="*/ 0 w 166"/>
                  <a:gd name="T9" fmla="*/ 0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418">
                    <a:moveTo>
                      <a:pt x="0" y="0"/>
                    </a:moveTo>
                    <a:lnTo>
                      <a:pt x="114" y="59"/>
                    </a:lnTo>
                    <a:lnTo>
                      <a:pt x="166" y="418"/>
                    </a:lnTo>
                    <a:lnTo>
                      <a:pt x="50" y="3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8" name="Oval 35"/>
            <p:cNvSpPr/>
            <p:nvPr/>
          </p:nvSpPr>
          <p:spPr>
            <a:xfrm>
              <a:off x="1969929" y="3459610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32" name="Freeform: Shape 39"/>
            <p:cNvSpPr/>
            <p:nvPr/>
          </p:nvSpPr>
          <p:spPr bwMode="auto">
            <a:xfrm>
              <a:off x="2881491" y="3277710"/>
              <a:ext cx="259114" cy="229506"/>
            </a:xfrm>
            <a:custGeom>
              <a:avLst/>
              <a:gdLst>
                <a:gd name="T0" fmla="*/ 451 w 461"/>
                <a:gd name="T1" fmla="*/ 213 h 409"/>
                <a:gd name="T2" fmla="*/ 451 w 461"/>
                <a:gd name="T3" fmla="*/ 213 h 409"/>
                <a:gd name="T4" fmla="*/ 247 w 461"/>
                <a:gd name="T5" fmla="*/ 17 h 409"/>
                <a:gd name="T6" fmla="*/ 212 w 461"/>
                <a:gd name="T7" fmla="*/ 17 h 409"/>
                <a:gd name="T8" fmla="*/ 9 w 461"/>
                <a:gd name="T9" fmla="*/ 213 h 409"/>
                <a:gd name="T10" fmla="*/ 18 w 461"/>
                <a:gd name="T11" fmla="*/ 230 h 409"/>
                <a:gd name="T12" fmla="*/ 62 w 461"/>
                <a:gd name="T13" fmla="*/ 230 h 409"/>
                <a:gd name="T14" fmla="*/ 62 w 461"/>
                <a:gd name="T15" fmla="*/ 390 h 409"/>
                <a:gd name="T16" fmla="*/ 79 w 461"/>
                <a:gd name="T17" fmla="*/ 408 h 409"/>
                <a:gd name="T18" fmla="*/ 177 w 461"/>
                <a:gd name="T19" fmla="*/ 408 h 409"/>
                <a:gd name="T20" fmla="*/ 177 w 461"/>
                <a:gd name="T21" fmla="*/ 248 h 409"/>
                <a:gd name="T22" fmla="*/ 283 w 461"/>
                <a:gd name="T23" fmla="*/ 248 h 409"/>
                <a:gd name="T24" fmla="*/ 283 w 461"/>
                <a:gd name="T25" fmla="*/ 408 h 409"/>
                <a:gd name="T26" fmla="*/ 381 w 461"/>
                <a:gd name="T27" fmla="*/ 408 h 409"/>
                <a:gd name="T28" fmla="*/ 398 w 461"/>
                <a:gd name="T29" fmla="*/ 390 h 409"/>
                <a:gd name="T30" fmla="*/ 398 w 461"/>
                <a:gd name="T31" fmla="*/ 230 h 409"/>
                <a:gd name="T32" fmla="*/ 443 w 461"/>
                <a:gd name="T33" fmla="*/ 230 h 409"/>
                <a:gd name="T34" fmla="*/ 451 w 461"/>
                <a:gd name="T35" fmla="*/ 213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1" h="409">
                  <a:moveTo>
                    <a:pt x="451" y="213"/>
                  </a:moveTo>
                  <a:lnTo>
                    <a:pt x="451" y="213"/>
                  </a:lnTo>
                  <a:cubicBezTo>
                    <a:pt x="247" y="17"/>
                    <a:pt x="247" y="17"/>
                    <a:pt x="247" y="17"/>
                  </a:cubicBezTo>
                  <a:cubicBezTo>
                    <a:pt x="238" y="0"/>
                    <a:pt x="221" y="0"/>
                    <a:pt x="212" y="17"/>
                  </a:cubicBezTo>
                  <a:cubicBezTo>
                    <a:pt x="9" y="213"/>
                    <a:pt x="9" y="213"/>
                    <a:pt x="9" y="213"/>
                  </a:cubicBezTo>
                  <a:cubicBezTo>
                    <a:pt x="0" y="221"/>
                    <a:pt x="9" y="230"/>
                    <a:pt x="18" y="230"/>
                  </a:cubicBezTo>
                  <a:cubicBezTo>
                    <a:pt x="62" y="230"/>
                    <a:pt x="62" y="230"/>
                    <a:pt x="62" y="230"/>
                  </a:cubicBezTo>
                  <a:cubicBezTo>
                    <a:pt x="62" y="390"/>
                    <a:pt x="62" y="390"/>
                    <a:pt x="62" y="390"/>
                  </a:cubicBezTo>
                  <a:cubicBezTo>
                    <a:pt x="62" y="399"/>
                    <a:pt x="62" y="408"/>
                    <a:pt x="79" y="408"/>
                  </a:cubicBezTo>
                  <a:cubicBezTo>
                    <a:pt x="177" y="408"/>
                    <a:pt x="177" y="408"/>
                    <a:pt x="177" y="408"/>
                  </a:cubicBezTo>
                  <a:cubicBezTo>
                    <a:pt x="177" y="248"/>
                    <a:pt x="177" y="248"/>
                    <a:pt x="177" y="248"/>
                  </a:cubicBezTo>
                  <a:cubicBezTo>
                    <a:pt x="283" y="248"/>
                    <a:pt x="283" y="248"/>
                    <a:pt x="283" y="248"/>
                  </a:cubicBezTo>
                  <a:cubicBezTo>
                    <a:pt x="283" y="408"/>
                    <a:pt x="283" y="408"/>
                    <a:pt x="283" y="408"/>
                  </a:cubicBezTo>
                  <a:cubicBezTo>
                    <a:pt x="381" y="408"/>
                    <a:pt x="381" y="408"/>
                    <a:pt x="381" y="408"/>
                  </a:cubicBezTo>
                  <a:cubicBezTo>
                    <a:pt x="398" y="408"/>
                    <a:pt x="398" y="399"/>
                    <a:pt x="398" y="390"/>
                  </a:cubicBezTo>
                  <a:cubicBezTo>
                    <a:pt x="398" y="230"/>
                    <a:pt x="398" y="230"/>
                    <a:pt x="398" y="230"/>
                  </a:cubicBezTo>
                  <a:cubicBezTo>
                    <a:pt x="443" y="230"/>
                    <a:pt x="443" y="230"/>
                    <a:pt x="443" y="230"/>
                  </a:cubicBezTo>
                  <a:cubicBezTo>
                    <a:pt x="451" y="230"/>
                    <a:pt x="460" y="221"/>
                    <a:pt x="451" y="21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9" name="Title 1"/>
          <p:cNvSpPr txBox="1"/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r>
              <a:rPr lang="zh-CN" altLang="en-GB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  <a:endParaRPr lang="zh-CN" altLang="en-GB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14612" y="1357304"/>
            <a:ext cx="6083306" cy="268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638107" y="1312584"/>
            <a:ext cx="1583591" cy="910064"/>
            <a:chOff x="1455987" y="1255434"/>
            <a:chExt cx="1583591" cy="910064"/>
          </a:xfrm>
        </p:grpSpPr>
        <p:grpSp>
          <p:nvGrpSpPr>
            <p:cNvPr id="21" name="Group 19"/>
            <p:cNvGrpSpPr/>
            <p:nvPr/>
          </p:nvGrpSpPr>
          <p:grpSpPr>
            <a:xfrm>
              <a:off x="1455987" y="1255434"/>
              <a:ext cx="1583591" cy="910064"/>
              <a:chOff x="3467100" y="1293813"/>
              <a:chExt cx="1881188" cy="1081087"/>
            </a:xfrm>
          </p:grpSpPr>
          <p:sp>
            <p:nvSpPr>
              <p:cNvPr id="40" name="Freeform: Shape 6"/>
              <p:cNvSpPr/>
              <p:nvPr/>
            </p:nvSpPr>
            <p:spPr bwMode="auto">
              <a:xfrm>
                <a:off x="3467100" y="2106613"/>
                <a:ext cx="1881188" cy="268287"/>
              </a:xfrm>
              <a:custGeom>
                <a:avLst/>
                <a:gdLst>
                  <a:gd name="T0" fmla="*/ 0 w 1185"/>
                  <a:gd name="T1" fmla="*/ 77 h 169"/>
                  <a:gd name="T2" fmla="*/ 203 w 1185"/>
                  <a:gd name="T3" fmla="*/ 0 h 169"/>
                  <a:gd name="T4" fmla="*/ 1185 w 1185"/>
                  <a:gd name="T5" fmla="*/ 120 h 169"/>
                  <a:gd name="T6" fmla="*/ 1004 w 1185"/>
                  <a:gd name="T7" fmla="*/ 169 h 169"/>
                  <a:gd name="T8" fmla="*/ 0 w 1185"/>
                  <a:gd name="T9" fmla="*/ 77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5" h="169">
                    <a:moveTo>
                      <a:pt x="0" y="77"/>
                    </a:moveTo>
                    <a:lnTo>
                      <a:pt x="203" y="0"/>
                    </a:lnTo>
                    <a:lnTo>
                      <a:pt x="1185" y="120"/>
                    </a:lnTo>
                    <a:lnTo>
                      <a:pt x="1004" y="169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7"/>
              <p:cNvSpPr/>
              <p:nvPr/>
            </p:nvSpPr>
            <p:spPr bwMode="auto">
              <a:xfrm>
                <a:off x="3467100" y="1293813"/>
                <a:ext cx="322263" cy="935037"/>
              </a:xfrm>
              <a:custGeom>
                <a:avLst/>
                <a:gdLst>
                  <a:gd name="T0" fmla="*/ 203 w 203"/>
                  <a:gd name="T1" fmla="*/ 512 h 589"/>
                  <a:gd name="T2" fmla="*/ 203 w 203"/>
                  <a:gd name="T3" fmla="*/ 0 h 589"/>
                  <a:gd name="T4" fmla="*/ 0 w 203"/>
                  <a:gd name="T5" fmla="*/ 273 h 589"/>
                  <a:gd name="T6" fmla="*/ 0 w 203"/>
                  <a:gd name="T7" fmla="*/ 589 h 589"/>
                  <a:gd name="T8" fmla="*/ 203 w 203"/>
                  <a:gd name="T9" fmla="*/ 512 h 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589">
                    <a:moveTo>
                      <a:pt x="203" y="512"/>
                    </a:moveTo>
                    <a:lnTo>
                      <a:pt x="203" y="0"/>
                    </a:lnTo>
                    <a:lnTo>
                      <a:pt x="0" y="273"/>
                    </a:lnTo>
                    <a:lnTo>
                      <a:pt x="0" y="589"/>
                    </a:lnTo>
                    <a:lnTo>
                      <a:pt x="203" y="512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Freeform: Shape 8"/>
              <p:cNvSpPr/>
              <p:nvPr/>
            </p:nvSpPr>
            <p:spPr bwMode="auto">
              <a:xfrm>
                <a:off x="3789363" y="1293813"/>
                <a:ext cx="1558925" cy="1003300"/>
              </a:xfrm>
              <a:custGeom>
                <a:avLst/>
                <a:gdLst>
                  <a:gd name="T0" fmla="*/ 0 w 982"/>
                  <a:gd name="T1" fmla="*/ 0 h 632"/>
                  <a:gd name="T2" fmla="*/ 982 w 982"/>
                  <a:gd name="T3" fmla="*/ 344 h 632"/>
                  <a:gd name="T4" fmla="*/ 982 w 982"/>
                  <a:gd name="T5" fmla="*/ 632 h 632"/>
                  <a:gd name="T6" fmla="*/ 0 w 982"/>
                  <a:gd name="T7" fmla="*/ 512 h 632"/>
                  <a:gd name="T8" fmla="*/ 0 w 982"/>
                  <a:gd name="T9" fmla="*/ 0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632">
                    <a:moveTo>
                      <a:pt x="0" y="0"/>
                    </a:moveTo>
                    <a:lnTo>
                      <a:pt x="982" y="344"/>
                    </a:lnTo>
                    <a:lnTo>
                      <a:pt x="982" y="632"/>
                    </a:lnTo>
                    <a:lnTo>
                      <a:pt x="0" y="512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Oval 32"/>
            <p:cNvSpPr/>
            <p:nvPr/>
          </p:nvSpPr>
          <p:spPr>
            <a:xfrm>
              <a:off x="2649870" y="1676366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29" name="Freeform: Shape 36"/>
            <p:cNvSpPr/>
            <p:nvPr/>
          </p:nvSpPr>
          <p:spPr bwMode="auto">
            <a:xfrm>
              <a:off x="1859277" y="1528371"/>
              <a:ext cx="269003" cy="269074"/>
            </a:xfrm>
            <a:custGeom>
              <a:avLst/>
              <a:gdLst>
                <a:gd name="T0" fmla="*/ 239 w 480"/>
                <a:gd name="T1" fmla="*/ 0 h 480"/>
                <a:gd name="T2" fmla="*/ 239 w 480"/>
                <a:gd name="T3" fmla="*/ 0 h 480"/>
                <a:gd name="T4" fmla="*/ 0 w 480"/>
                <a:gd name="T5" fmla="*/ 248 h 480"/>
                <a:gd name="T6" fmla="*/ 239 w 480"/>
                <a:gd name="T7" fmla="*/ 479 h 480"/>
                <a:gd name="T8" fmla="*/ 479 w 480"/>
                <a:gd name="T9" fmla="*/ 240 h 480"/>
                <a:gd name="T10" fmla="*/ 239 w 480"/>
                <a:gd name="T11" fmla="*/ 0 h 480"/>
                <a:gd name="T12" fmla="*/ 239 w 480"/>
                <a:gd name="T13" fmla="*/ 426 h 480"/>
                <a:gd name="T14" fmla="*/ 239 w 480"/>
                <a:gd name="T15" fmla="*/ 426 h 480"/>
                <a:gd name="T16" fmla="*/ 53 w 480"/>
                <a:gd name="T17" fmla="*/ 248 h 480"/>
                <a:gd name="T18" fmla="*/ 239 w 480"/>
                <a:gd name="T19" fmla="*/ 53 h 480"/>
                <a:gd name="T20" fmla="*/ 426 w 480"/>
                <a:gd name="T21" fmla="*/ 240 h 480"/>
                <a:gd name="T22" fmla="*/ 239 w 480"/>
                <a:gd name="T23" fmla="*/ 426 h 480"/>
                <a:gd name="T24" fmla="*/ 123 w 480"/>
                <a:gd name="T25" fmla="*/ 354 h 480"/>
                <a:gd name="T26" fmla="*/ 123 w 480"/>
                <a:gd name="T27" fmla="*/ 354 h 480"/>
                <a:gd name="T28" fmla="*/ 283 w 480"/>
                <a:gd name="T29" fmla="*/ 293 h 480"/>
                <a:gd name="T30" fmla="*/ 354 w 480"/>
                <a:gd name="T31" fmla="*/ 124 h 480"/>
                <a:gd name="T32" fmla="*/ 186 w 480"/>
                <a:gd name="T33" fmla="*/ 195 h 480"/>
                <a:gd name="T34" fmla="*/ 123 w 480"/>
                <a:gd name="T35" fmla="*/ 354 h 480"/>
                <a:gd name="T36" fmla="*/ 213 w 480"/>
                <a:gd name="T37" fmla="*/ 213 h 480"/>
                <a:gd name="T38" fmla="*/ 213 w 480"/>
                <a:gd name="T39" fmla="*/ 213 h 480"/>
                <a:gd name="T40" fmla="*/ 310 w 480"/>
                <a:gd name="T41" fmla="*/ 169 h 480"/>
                <a:gd name="T42" fmla="*/ 266 w 480"/>
                <a:gd name="T43" fmla="*/ 266 h 480"/>
                <a:gd name="T44" fmla="*/ 213 w 480"/>
                <a:gd name="T45" fmla="*/ 266 h 480"/>
                <a:gd name="T46" fmla="*/ 213 w 480"/>
                <a:gd name="T47" fmla="*/ 213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0" h="480">
                  <a:moveTo>
                    <a:pt x="239" y="0"/>
                  </a:moveTo>
                  <a:lnTo>
                    <a:pt x="239" y="0"/>
                  </a:lnTo>
                  <a:cubicBezTo>
                    <a:pt x="107" y="9"/>
                    <a:pt x="0" y="115"/>
                    <a:pt x="0" y="248"/>
                  </a:cubicBezTo>
                  <a:cubicBezTo>
                    <a:pt x="0" y="372"/>
                    <a:pt x="107" y="479"/>
                    <a:pt x="239" y="479"/>
                  </a:cubicBezTo>
                  <a:cubicBezTo>
                    <a:pt x="372" y="479"/>
                    <a:pt x="479" y="372"/>
                    <a:pt x="479" y="240"/>
                  </a:cubicBezTo>
                  <a:cubicBezTo>
                    <a:pt x="479" y="107"/>
                    <a:pt x="363" y="0"/>
                    <a:pt x="239" y="0"/>
                  </a:cubicBezTo>
                  <a:close/>
                  <a:moveTo>
                    <a:pt x="239" y="426"/>
                  </a:moveTo>
                  <a:lnTo>
                    <a:pt x="239" y="426"/>
                  </a:lnTo>
                  <a:cubicBezTo>
                    <a:pt x="142" y="434"/>
                    <a:pt x="53" y="346"/>
                    <a:pt x="53" y="248"/>
                  </a:cubicBezTo>
                  <a:cubicBezTo>
                    <a:pt x="53" y="142"/>
                    <a:pt x="133" y="53"/>
                    <a:pt x="239" y="53"/>
                  </a:cubicBezTo>
                  <a:cubicBezTo>
                    <a:pt x="336" y="53"/>
                    <a:pt x="426" y="133"/>
                    <a:pt x="426" y="240"/>
                  </a:cubicBezTo>
                  <a:cubicBezTo>
                    <a:pt x="426" y="346"/>
                    <a:pt x="345" y="426"/>
                    <a:pt x="239" y="426"/>
                  </a:cubicBezTo>
                  <a:close/>
                  <a:moveTo>
                    <a:pt x="123" y="354"/>
                  </a:moveTo>
                  <a:lnTo>
                    <a:pt x="123" y="354"/>
                  </a:lnTo>
                  <a:cubicBezTo>
                    <a:pt x="123" y="354"/>
                    <a:pt x="239" y="337"/>
                    <a:pt x="283" y="293"/>
                  </a:cubicBezTo>
                  <a:cubicBezTo>
                    <a:pt x="336" y="240"/>
                    <a:pt x="354" y="124"/>
                    <a:pt x="354" y="124"/>
                  </a:cubicBezTo>
                  <a:cubicBezTo>
                    <a:pt x="354" y="124"/>
                    <a:pt x="239" y="142"/>
                    <a:pt x="186" y="195"/>
                  </a:cubicBezTo>
                  <a:cubicBezTo>
                    <a:pt x="142" y="240"/>
                    <a:pt x="123" y="354"/>
                    <a:pt x="123" y="354"/>
                  </a:cubicBezTo>
                  <a:close/>
                  <a:moveTo>
                    <a:pt x="213" y="213"/>
                  </a:moveTo>
                  <a:lnTo>
                    <a:pt x="213" y="213"/>
                  </a:lnTo>
                  <a:cubicBezTo>
                    <a:pt x="239" y="195"/>
                    <a:pt x="274" y="178"/>
                    <a:pt x="310" y="169"/>
                  </a:cubicBezTo>
                  <a:cubicBezTo>
                    <a:pt x="301" y="204"/>
                    <a:pt x="283" y="248"/>
                    <a:pt x="266" y="266"/>
                  </a:cubicBezTo>
                  <a:cubicBezTo>
                    <a:pt x="248" y="275"/>
                    <a:pt x="230" y="275"/>
                    <a:pt x="213" y="266"/>
                  </a:cubicBezTo>
                  <a:cubicBezTo>
                    <a:pt x="204" y="248"/>
                    <a:pt x="204" y="231"/>
                    <a:pt x="213" y="2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70875" y="2008136"/>
            <a:ext cx="1706538" cy="831218"/>
            <a:chOff x="1611005" y="1924951"/>
            <a:chExt cx="1706538" cy="831218"/>
          </a:xfrm>
        </p:grpSpPr>
        <p:grpSp>
          <p:nvGrpSpPr>
            <p:cNvPr id="23" name="Group 18"/>
            <p:cNvGrpSpPr/>
            <p:nvPr/>
          </p:nvGrpSpPr>
          <p:grpSpPr>
            <a:xfrm>
              <a:off x="1611005" y="1924951"/>
              <a:ext cx="1706538" cy="831218"/>
              <a:chOff x="3651250" y="2089150"/>
              <a:chExt cx="2027238" cy="987425"/>
            </a:xfrm>
          </p:grpSpPr>
          <p:sp>
            <p:nvSpPr>
              <p:cNvPr id="35" name="Freeform: Shape 9"/>
              <p:cNvSpPr/>
              <p:nvPr/>
            </p:nvSpPr>
            <p:spPr bwMode="auto">
              <a:xfrm>
                <a:off x="3651250" y="2089150"/>
                <a:ext cx="2027238" cy="862012"/>
              </a:xfrm>
              <a:custGeom>
                <a:avLst/>
                <a:gdLst>
                  <a:gd name="T0" fmla="*/ 1216 w 1277"/>
                  <a:gd name="T1" fmla="*/ 0 h 543"/>
                  <a:gd name="T2" fmla="*/ 0 w 1277"/>
                  <a:gd name="T3" fmla="*/ 194 h 543"/>
                  <a:gd name="T4" fmla="*/ 52 w 1277"/>
                  <a:gd name="T5" fmla="*/ 543 h 543"/>
                  <a:gd name="T6" fmla="*/ 1277 w 1277"/>
                  <a:gd name="T7" fmla="*/ 342 h 543"/>
                  <a:gd name="T8" fmla="*/ 1216 w 1277"/>
                  <a:gd name="T9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7" h="543">
                    <a:moveTo>
                      <a:pt x="1216" y="0"/>
                    </a:moveTo>
                    <a:lnTo>
                      <a:pt x="0" y="194"/>
                    </a:lnTo>
                    <a:lnTo>
                      <a:pt x="52" y="543"/>
                    </a:lnTo>
                    <a:lnTo>
                      <a:pt x="1277" y="342"/>
                    </a:lnTo>
                    <a:lnTo>
                      <a:pt x="1216" y="0"/>
                    </a:lnTo>
                    <a:close/>
                  </a:path>
                </a:pathLst>
              </a:cu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Freeform: Shape 10"/>
              <p:cNvSpPr/>
              <p:nvPr/>
            </p:nvSpPr>
            <p:spPr bwMode="auto">
              <a:xfrm>
                <a:off x="3733800" y="2632075"/>
                <a:ext cx="1944688" cy="444500"/>
              </a:xfrm>
              <a:custGeom>
                <a:avLst/>
                <a:gdLst>
                  <a:gd name="T0" fmla="*/ 1225 w 1225"/>
                  <a:gd name="T1" fmla="*/ 0 h 280"/>
                  <a:gd name="T2" fmla="*/ 0 w 1225"/>
                  <a:gd name="T3" fmla="*/ 201 h 280"/>
                  <a:gd name="T4" fmla="*/ 118 w 1225"/>
                  <a:gd name="T5" fmla="*/ 280 h 280"/>
                  <a:gd name="T6" fmla="*/ 1026 w 1225"/>
                  <a:gd name="T7" fmla="*/ 99 h 280"/>
                  <a:gd name="T8" fmla="*/ 1225 w 1225"/>
                  <a:gd name="T9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5" h="280">
                    <a:moveTo>
                      <a:pt x="1225" y="0"/>
                    </a:moveTo>
                    <a:lnTo>
                      <a:pt x="0" y="201"/>
                    </a:lnTo>
                    <a:lnTo>
                      <a:pt x="118" y="280"/>
                    </a:lnTo>
                    <a:lnTo>
                      <a:pt x="1026" y="99"/>
                    </a:lnTo>
                    <a:lnTo>
                      <a:pt x="1225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790321" y="2093156"/>
              <a:ext cx="1325948" cy="399126"/>
              <a:chOff x="1790321" y="2093156"/>
              <a:chExt cx="1325948" cy="399126"/>
            </a:xfrm>
          </p:grpSpPr>
          <p:sp>
            <p:nvSpPr>
              <p:cNvPr id="26" name="Oval 33"/>
              <p:cNvSpPr/>
              <p:nvPr/>
            </p:nvSpPr>
            <p:spPr>
              <a:xfrm>
                <a:off x="1790321" y="2221602"/>
                <a:ext cx="270680" cy="2706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 fontScale="55000" lnSpcReduction="20000"/>
              </a:bodyPr>
              <a:lstStyle/>
              <a:p>
                <a:pPr algn="ctr"/>
                <a:endParaRPr lang="ar-SA" sz="1400" b="1"/>
              </a:p>
            </p:txBody>
          </p:sp>
          <p:sp>
            <p:nvSpPr>
              <p:cNvPr id="30" name="Freeform: Shape 37"/>
              <p:cNvSpPr/>
              <p:nvPr/>
            </p:nvSpPr>
            <p:spPr bwMode="auto">
              <a:xfrm>
                <a:off x="2880891" y="2093156"/>
                <a:ext cx="235378" cy="233459"/>
              </a:xfrm>
              <a:custGeom>
                <a:avLst/>
                <a:gdLst>
                  <a:gd name="T0" fmla="*/ 381 w 417"/>
                  <a:gd name="T1" fmla="*/ 203 h 417"/>
                  <a:gd name="T2" fmla="*/ 381 w 417"/>
                  <a:gd name="T3" fmla="*/ 203 h 417"/>
                  <a:gd name="T4" fmla="*/ 416 w 417"/>
                  <a:gd name="T5" fmla="*/ 141 h 417"/>
                  <a:gd name="T6" fmla="*/ 408 w 417"/>
                  <a:gd name="T7" fmla="*/ 106 h 417"/>
                  <a:gd name="T8" fmla="*/ 337 w 417"/>
                  <a:gd name="T9" fmla="*/ 79 h 417"/>
                  <a:gd name="T10" fmla="*/ 319 w 417"/>
                  <a:gd name="T11" fmla="*/ 17 h 417"/>
                  <a:gd name="T12" fmla="*/ 275 w 417"/>
                  <a:gd name="T13" fmla="*/ 0 h 417"/>
                  <a:gd name="T14" fmla="*/ 213 w 417"/>
                  <a:gd name="T15" fmla="*/ 35 h 417"/>
                  <a:gd name="T16" fmla="*/ 151 w 417"/>
                  <a:gd name="T17" fmla="*/ 0 h 417"/>
                  <a:gd name="T18" fmla="*/ 107 w 417"/>
                  <a:gd name="T19" fmla="*/ 17 h 417"/>
                  <a:gd name="T20" fmla="*/ 89 w 417"/>
                  <a:gd name="T21" fmla="*/ 79 h 417"/>
                  <a:gd name="T22" fmla="*/ 18 w 417"/>
                  <a:gd name="T23" fmla="*/ 106 h 417"/>
                  <a:gd name="T24" fmla="*/ 0 w 417"/>
                  <a:gd name="T25" fmla="*/ 141 h 417"/>
                  <a:gd name="T26" fmla="*/ 44 w 417"/>
                  <a:gd name="T27" fmla="*/ 203 h 417"/>
                  <a:gd name="T28" fmla="*/ 0 w 417"/>
                  <a:gd name="T29" fmla="*/ 275 h 417"/>
                  <a:gd name="T30" fmla="*/ 18 w 417"/>
                  <a:gd name="T31" fmla="*/ 310 h 417"/>
                  <a:gd name="T32" fmla="*/ 89 w 417"/>
                  <a:gd name="T33" fmla="*/ 328 h 417"/>
                  <a:gd name="T34" fmla="*/ 107 w 417"/>
                  <a:gd name="T35" fmla="*/ 398 h 417"/>
                  <a:gd name="T36" fmla="*/ 151 w 417"/>
                  <a:gd name="T37" fmla="*/ 416 h 417"/>
                  <a:gd name="T38" fmla="*/ 213 w 417"/>
                  <a:gd name="T39" fmla="*/ 372 h 417"/>
                  <a:gd name="T40" fmla="*/ 275 w 417"/>
                  <a:gd name="T41" fmla="*/ 416 h 417"/>
                  <a:gd name="T42" fmla="*/ 319 w 417"/>
                  <a:gd name="T43" fmla="*/ 398 h 417"/>
                  <a:gd name="T44" fmla="*/ 337 w 417"/>
                  <a:gd name="T45" fmla="*/ 328 h 417"/>
                  <a:gd name="T46" fmla="*/ 408 w 417"/>
                  <a:gd name="T47" fmla="*/ 310 h 417"/>
                  <a:gd name="T48" fmla="*/ 416 w 417"/>
                  <a:gd name="T49" fmla="*/ 265 h 417"/>
                  <a:gd name="T50" fmla="*/ 381 w 417"/>
                  <a:gd name="T51" fmla="*/ 203 h 417"/>
                  <a:gd name="T52" fmla="*/ 213 w 417"/>
                  <a:gd name="T53" fmla="*/ 292 h 417"/>
                  <a:gd name="T54" fmla="*/ 213 w 417"/>
                  <a:gd name="T55" fmla="*/ 292 h 417"/>
                  <a:gd name="T56" fmla="*/ 125 w 417"/>
                  <a:gd name="T57" fmla="*/ 203 h 417"/>
                  <a:gd name="T58" fmla="*/ 213 w 417"/>
                  <a:gd name="T59" fmla="*/ 115 h 417"/>
                  <a:gd name="T60" fmla="*/ 301 w 417"/>
                  <a:gd name="T61" fmla="*/ 203 h 417"/>
                  <a:gd name="T62" fmla="*/ 213 w 417"/>
                  <a:gd name="T63" fmla="*/ 292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17" h="417">
                    <a:moveTo>
                      <a:pt x="381" y="203"/>
                    </a:moveTo>
                    <a:lnTo>
                      <a:pt x="381" y="203"/>
                    </a:lnTo>
                    <a:cubicBezTo>
                      <a:pt x="381" y="177"/>
                      <a:pt x="399" y="159"/>
                      <a:pt x="416" y="141"/>
                    </a:cubicBezTo>
                    <a:cubicBezTo>
                      <a:pt x="416" y="132"/>
                      <a:pt x="408" y="115"/>
                      <a:pt x="408" y="106"/>
                    </a:cubicBezTo>
                    <a:cubicBezTo>
                      <a:pt x="372" y="115"/>
                      <a:pt x="354" y="97"/>
                      <a:pt x="337" y="79"/>
                    </a:cubicBezTo>
                    <a:cubicBezTo>
                      <a:pt x="319" y="62"/>
                      <a:pt x="310" y="44"/>
                      <a:pt x="319" y="17"/>
                    </a:cubicBezTo>
                    <a:cubicBezTo>
                      <a:pt x="310" y="9"/>
                      <a:pt x="293" y="0"/>
                      <a:pt x="275" y="0"/>
                    </a:cubicBezTo>
                    <a:cubicBezTo>
                      <a:pt x="266" y="17"/>
                      <a:pt x="240" y="35"/>
                      <a:pt x="213" y="35"/>
                    </a:cubicBezTo>
                    <a:cubicBezTo>
                      <a:pt x="187" y="35"/>
                      <a:pt x="160" y="17"/>
                      <a:pt x="151" y="0"/>
                    </a:cubicBezTo>
                    <a:cubicBezTo>
                      <a:pt x="133" y="0"/>
                      <a:pt x="116" y="9"/>
                      <a:pt x="107" y="17"/>
                    </a:cubicBezTo>
                    <a:cubicBezTo>
                      <a:pt x="116" y="44"/>
                      <a:pt x="107" y="62"/>
                      <a:pt x="89" y="79"/>
                    </a:cubicBezTo>
                    <a:cubicBezTo>
                      <a:pt x="72" y="97"/>
                      <a:pt x="44" y="115"/>
                      <a:pt x="18" y="106"/>
                    </a:cubicBezTo>
                    <a:cubicBezTo>
                      <a:pt x="18" y="115"/>
                      <a:pt x="9" y="132"/>
                      <a:pt x="0" y="141"/>
                    </a:cubicBezTo>
                    <a:cubicBezTo>
                      <a:pt x="27" y="159"/>
                      <a:pt x="44" y="177"/>
                      <a:pt x="44" y="203"/>
                    </a:cubicBezTo>
                    <a:cubicBezTo>
                      <a:pt x="44" y="230"/>
                      <a:pt x="27" y="256"/>
                      <a:pt x="0" y="275"/>
                    </a:cubicBezTo>
                    <a:cubicBezTo>
                      <a:pt x="9" y="283"/>
                      <a:pt x="18" y="301"/>
                      <a:pt x="18" y="310"/>
                    </a:cubicBezTo>
                    <a:cubicBezTo>
                      <a:pt x="44" y="310"/>
                      <a:pt x="72" y="310"/>
                      <a:pt x="89" y="328"/>
                    </a:cubicBezTo>
                    <a:cubicBezTo>
                      <a:pt x="107" y="345"/>
                      <a:pt x="116" y="372"/>
                      <a:pt x="107" y="398"/>
                    </a:cubicBezTo>
                    <a:cubicBezTo>
                      <a:pt x="116" y="407"/>
                      <a:pt x="133" y="407"/>
                      <a:pt x="151" y="416"/>
                    </a:cubicBezTo>
                    <a:cubicBezTo>
                      <a:pt x="160" y="389"/>
                      <a:pt x="187" y="372"/>
                      <a:pt x="213" y="372"/>
                    </a:cubicBezTo>
                    <a:cubicBezTo>
                      <a:pt x="240" y="372"/>
                      <a:pt x="266" y="389"/>
                      <a:pt x="275" y="416"/>
                    </a:cubicBezTo>
                    <a:cubicBezTo>
                      <a:pt x="293" y="407"/>
                      <a:pt x="310" y="407"/>
                      <a:pt x="319" y="398"/>
                    </a:cubicBezTo>
                    <a:cubicBezTo>
                      <a:pt x="310" y="372"/>
                      <a:pt x="319" y="345"/>
                      <a:pt x="337" y="328"/>
                    </a:cubicBezTo>
                    <a:cubicBezTo>
                      <a:pt x="354" y="310"/>
                      <a:pt x="372" y="301"/>
                      <a:pt x="408" y="310"/>
                    </a:cubicBezTo>
                    <a:cubicBezTo>
                      <a:pt x="408" y="292"/>
                      <a:pt x="416" y="283"/>
                      <a:pt x="416" y="265"/>
                    </a:cubicBezTo>
                    <a:cubicBezTo>
                      <a:pt x="399" y="256"/>
                      <a:pt x="381" y="230"/>
                      <a:pt x="381" y="203"/>
                    </a:cubicBezTo>
                    <a:close/>
                    <a:moveTo>
                      <a:pt x="213" y="292"/>
                    </a:moveTo>
                    <a:lnTo>
                      <a:pt x="213" y="292"/>
                    </a:lnTo>
                    <a:cubicBezTo>
                      <a:pt x="160" y="292"/>
                      <a:pt x="125" y="256"/>
                      <a:pt x="125" y="203"/>
                    </a:cubicBezTo>
                    <a:cubicBezTo>
                      <a:pt x="125" y="159"/>
                      <a:pt x="160" y="115"/>
                      <a:pt x="213" y="115"/>
                    </a:cubicBezTo>
                    <a:cubicBezTo>
                      <a:pt x="266" y="115"/>
                      <a:pt x="301" y="159"/>
                      <a:pt x="301" y="203"/>
                    </a:cubicBezTo>
                    <a:cubicBezTo>
                      <a:pt x="301" y="256"/>
                      <a:pt x="266" y="292"/>
                      <a:pt x="213" y="2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611569" y="2575800"/>
            <a:ext cx="1662437" cy="497128"/>
            <a:chOff x="1458659" y="2653270"/>
            <a:chExt cx="1662437" cy="497128"/>
          </a:xfrm>
        </p:grpSpPr>
        <p:grpSp>
          <p:nvGrpSpPr>
            <p:cNvPr id="24" name="Group 17"/>
            <p:cNvGrpSpPr/>
            <p:nvPr/>
          </p:nvGrpSpPr>
          <p:grpSpPr>
            <a:xfrm>
              <a:off x="1458659" y="2653270"/>
              <a:ext cx="1662437" cy="497128"/>
              <a:chOff x="3470275" y="2954338"/>
              <a:chExt cx="1974851" cy="590550"/>
            </a:xfrm>
          </p:grpSpPr>
          <p:sp>
            <p:nvSpPr>
              <p:cNvPr id="33" name="Freeform: Shape 11"/>
              <p:cNvSpPr/>
              <p:nvPr/>
            </p:nvSpPr>
            <p:spPr bwMode="auto">
              <a:xfrm>
                <a:off x="3470275" y="2954338"/>
                <a:ext cx="1912938" cy="590550"/>
              </a:xfrm>
              <a:custGeom>
                <a:avLst/>
                <a:gdLst>
                  <a:gd name="T0" fmla="*/ 0 w 1205"/>
                  <a:gd name="T1" fmla="*/ 25 h 372"/>
                  <a:gd name="T2" fmla="*/ 1205 w 1205"/>
                  <a:gd name="T3" fmla="*/ 0 h 372"/>
                  <a:gd name="T4" fmla="*/ 1205 w 1205"/>
                  <a:gd name="T5" fmla="*/ 372 h 372"/>
                  <a:gd name="T6" fmla="*/ 0 w 1205"/>
                  <a:gd name="T7" fmla="*/ 350 h 372"/>
                  <a:gd name="T8" fmla="*/ 0 w 1205"/>
                  <a:gd name="T9" fmla="*/ 25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5" h="372">
                    <a:moveTo>
                      <a:pt x="0" y="25"/>
                    </a:moveTo>
                    <a:lnTo>
                      <a:pt x="1205" y="0"/>
                    </a:lnTo>
                    <a:lnTo>
                      <a:pt x="1205" y="372"/>
                    </a:lnTo>
                    <a:lnTo>
                      <a:pt x="0" y="350"/>
                    </a:lnTo>
                    <a:lnTo>
                      <a:pt x="0" y="25"/>
                    </a:lnTo>
                    <a:close/>
                  </a:path>
                </a:pathLst>
              </a:cu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Freeform: Shape 12"/>
              <p:cNvSpPr/>
              <p:nvPr/>
            </p:nvSpPr>
            <p:spPr bwMode="auto">
              <a:xfrm>
                <a:off x="5383213" y="2954338"/>
                <a:ext cx="61913" cy="590550"/>
              </a:xfrm>
              <a:custGeom>
                <a:avLst/>
                <a:gdLst>
                  <a:gd name="T0" fmla="*/ 0 w 39"/>
                  <a:gd name="T1" fmla="*/ 0 h 372"/>
                  <a:gd name="T2" fmla="*/ 39 w 39"/>
                  <a:gd name="T3" fmla="*/ 34 h 372"/>
                  <a:gd name="T4" fmla="*/ 39 w 39"/>
                  <a:gd name="T5" fmla="*/ 347 h 372"/>
                  <a:gd name="T6" fmla="*/ 0 w 39"/>
                  <a:gd name="T7" fmla="*/ 372 h 372"/>
                  <a:gd name="T8" fmla="*/ 0 w 39"/>
                  <a:gd name="T9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72">
                    <a:moveTo>
                      <a:pt x="0" y="0"/>
                    </a:moveTo>
                    <a:lnTo>
                      <a:pt x="39" y="34"/>
                    </a:lnTo>
                    <a:lnTo>
                      <a:pt x="39" y="347"/>
                    </a:lnTo>
                    <a:lnTo>
                      <a:pt x="0" y="3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7" name="Oval 34"/>
            <p:cNvSpPr/>
            <p:nvPr/>
          </p:nvSpPr>
          <p:spPr>
            <a:xfrm>
              <a:off x="2720430" y="2766839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31" name="Freeform: Shape 38"/>
            <p:cNvSpPr/>
            <p:nvPr/>
          </p:nvSpPr>
          <p:spPr bwMode="auto">
            <a:xfrm>
              <a:off x="1698039" y="2771137"/>
              <a:ext cx="239335" cy="259181"/>
            </a:xfrm>
            <a:custGeom>
              <a:avLst/>
              <a:gdLst>
                <a:gd name="T0" fmla="*/ 327 w 426"/>
                <a:gd name="T1" fmla="*/ 186 h 462"/>
                <a:gd name="T2" fmla="*/ 327 w 426"/>
                <a:gd name="T3" fmla="*/ 186 h 462"/>
                <a:gd name="T4" fmla="*/ 150 w 426"/>
                <a:gd name="T5" fmla="*/ 18 h 462"/>
                <a:gd name="T6" fmla="*/ 97 w 426"/>
                <a:gd name="T7" fmla="*/ 10 h 462"/>
                <a:gd name="T8" fmla="*/ 70 w 426"/>
                <a:gd name="T9" fmla="*/ 54 h 462"/>
                <a:gd name="T10" fmla="*/ 35 w 426"/>
                <a:gd name="T11" fmla="*/ 293 h 462"/>
                <a:gd name="T12" fmla="*/ 26 w 426"/>
                <a:gd name="T13" fmla="*/ 408 h 462"/>
                <a:gd name="T14" fmla="*/ 248 w 426"/>
                <a:gd name="T15" fmla="*/ 417 h 462"/>
                <a:gd name="T16" fmla="*/ 407 w 426"/>
                <a:gd name="T17" fmla="*/ 266 h 462"/>
                <a:gd name="T18" fmla="*/ 327 w 426"/>
                <a:gd name="T19" fmla="*/ 186 h 462"/>
                <a:gd name="T20" fmla="*/ 238 w 426"/>
                <a:gd name="T21" fmla="*/ 391 h 462"/>
                <a:gd name="T22" fmla="*/ 238 w 426"/>
                <a:gd name="T23" fmla="*/ 391 h 462"/>
                <a:gd name="T24" fmla="*/ 53 w 426"/>
                <a:gd name="T25" fmla="*/ 391 h 462"/>
                <a:gd name="T26" fmla="*/ 194 w 426"/>
                <a:gd name="T27" fmla="*/ 284 h 462"/>
                <a:gd name="T28" fmla="*/ 372 w 426"/>
                <a:gd name="T29" fmla="*/ 275 h 462"/>
                <a:gd name="T30" fmla="*/ 238 w 426"/>
                <a:gd name="T31" fmla="*/ 391 h 462"/>
                <a:gd name="T32" fmla="*/ 203 w 426"/>
                <a:gd name="T33" fmla="*/ 301 h 462"/>
                <a:gd name="T34" fmla="*/ 203 w 426"/>
                <a:gd name="T35" fmla="*/ 301 h 462"/>
                <a:gd name="T36" fmla="*/ 97 w 426"/>
                <a:gd name="T37" fmla="*/ 363 h 462"/>
                <a:gd name="T38" fmla="*/ 167 w 426"/>
                <a:gd name="T39" fmla="*/ 363 h 462"/>
                <a:gd name="T40" fmla="*/ 221 w 426"/>
                <a:gd name="T41" fmla="*/ 293 h 462"/>
                <a:gd name="T42" fmla="*/ 221 w 426"/>
                <a:gd name="T43" fmla="*/ 293 h 462"/>
                <a:gd name="T44" fmla="*/ 203 w 426"/>
                <a:gd name="T45" fmla="*/ 301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6" h="462">
                  <a:moveTo>
                    <a:pt x="327" y="186"/>
                  </a:moveTo>
                  <a:lnTo>
                    <a:pt x="327" y="186"/>
                  </a:lnTo>
                  <a:cubicBezTo>
                    <a:pt x="274" y="63"/>
                    <a:pt x="238" y="18"/>
                    <a:pt x="150" y="18"/>
                  </a:cubicBezTo>
                  <a:cubicBezTo>
                    <a:pt x="114" y="18"/>
                    <a:pt x="123" y="0"/>
                    <a:pt x="97" y="10"/>
                  </a:cubicBezTo>
                  <a:cubicBezTo>
                    <a:pt x="70" y="18"/>
                    <a:pt x="97" y="27"/>
                    <a:pt x="70" y="54"/>
                  </a:cubicBezTo>
                  <a:cubicBezTo>
                    <a:pt x="0" y="107"/>
                    <a:pt x="8" y="169"/>
                    <a:pt x="35" y="293"/>
                  </a:cubicBezTo>
                  <a:cubicBezTo>
                    <a:pt x="53" y="346"/>
                    <a:pt x="8" y="354"/>
                    <a:pt x="26" y="408"/>
                  </a:cubicBezTo>
                  <a:cubicBezTo>
                    <a:pt x="35" y="444"/>
                    <a:pt x="141" y="461"/>
                    <a:pt x="248" y="417"/>
                  </a:cubicBezTo>
                  <a:cubicBezTo>
                    <a:pt x="354" y="382"/>
                    <a:pt x="425" y="301"/>
                    <a:pt x="407" y="266"/>
                  </a:cubicBezTo>
                  <a:cubicBezTo>
                    <a:pt x="389" y="213"/>
                    <a:pt x="354" y="239"/>
                    <a:pt x="327" y="186"/>
                  </a:cubicBezTo>
                  <a:close/>
                  <a:moveTo>
                    <a:pt x="238" y="391"/>
                  </a:moveTo>
                  <a:lnTo>
                    <a:pt x="238" y="391"/>
                  </a:lnTo>
                  <a:cubicBezTo>
                    <a:pt x="141" y="426"/>
                    <a:pt x="61" y="399"/>
                    <a:pt x="53" y="391"/>
                  </a:cubicBezTo>
                  <a:cubicBezTo>
                    <a:pt x="53" y="382"/>
                    <a:pt x="88" y="319"/>
                    <a:pt x="194" y="284"/>
                  </a:cubicBezTo>
                  <a:cubicBezTo>
                    <a:pt x="310" y="239"/>
                    <a:pt x="372" y="257"/>
                    <a:pt x="372" y="275"/>
                  </a:cubicBezTo>
                  <a:cubicBezTo>
                    <a:pt x="380" y="284"/>
                    <a:pt x="336" y="354"/>
                    <a:pt x="238" y="391"/>
                  </a:cubicBezTo>
                  <a:close/>
                  <a:moveTo>
                    <a:pt x="203" y="301"/>
                  </a:moveTo>
                  <a:lnTo>
                    <a:pt x="203" y="301"/>
                  </a:lnTo>
                  <a:cubicBezTo>
                    <a:pt x="150" y="319"/>
                    <a:pt x="123" y="337"/>
                    <a:pt x="97" y="363"/>
                  </a:cubicBezTo>
                  <a:cubicBezTo>
                    <a:pt x="114" y="373"/>
                    <a:pt x="141" y="382"/>
                    <a:pt x="167" y="363"/>
                  </a:cubicBezTo>
                  <a:cubicBezTo>
                    <a:pt x="212" y="354"/>
                    <a:pt x="230" y="319"/>
                    <a:pt x="221" y="293"/>
                  </a:cubicBezTo>
                  <a:lnTo>
                    <a:pt x="221" y="293"/>
                  </a:lnTo>
                  <a:cubicBezTo>
                    <a:pt x="221" y="293"/>
                    <a:pt x="212" y="301"/>
                    <a:pt x="203" y="3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30886" y="3023478"/>
            <a:ext cx="1646400" cy="787119"/>
            <a:chOff x="1643076" y="3100948"/>
            <a:chExt cx="1646400" cy="787119"/>
          </a:xfrm>
        </p:grpSpPr>
        <p:grpSp>
          <p:nvGrpSpPr>
            <p:cNvPr id="22" name="Group 16"/>
            <p:cNvGrpSpPr/>
            <p:nvPr/>
          </p:nvGrpSpPr>
          <p:grpSpPr>
            <a:xfrm>
              <a:off x="1643076" y="3100948"/>
              <a:ext cx="1646400" cy="787119"/>
              <a:chOff x="3689350" y="3486150"/>
              <a:chExt cx="1955800" cy="935038"/>
            </a:xfrm>
          </p:grpSpPr>
          <p:sp>
            <p:nvSpPr>
              <p:cNvPr id="37" name="Freeform: Shape 13"/>
              <p:cNvSpPr/>
              <p:nvPr/>
            </p:nvSpPr>
            <p:spPr bwMode="auto">
              <a:xfrm>
                <a:off x="3689350" y="3486150"/>
                <a:ext cx="1863725" cy="365125"/>
              </a:xfrm>
              <a:custGeom>
                <a:avLst/>
                <a:gdLst>
                  <a:gd name="T0" fmla="*/ 1174 w 1174"/>
                  <a:gd name="T1" fmla="*/ 37 h 230"/>
                  <a:gd name="T2" fmla="*/ 114 w 1174"/>
                  <a:gd name="T3" fmla="*/ 230 h 230"/>
                  <a:gd name="T4" fmla="*/ 0 w 1174"/>
                  <a:gd name="T5" fmla="*/ 171 h 230"/>
                  <a:gd name="T6" fmla="*/ 993 w 1174"/>
                  <a:gd name="T7" fmla="*/ 0 h 230"/>
                  <a:gd name="T8" fmla="*/ 1174 w 1174"/>
                  <a:gd name="T9" fmla="*/ 37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4" h="230">
                    <a:moveTo>
                      <a:pt x="1174" y="37"/>
                    </a:moveTo>
                    <a:lnTo>
                      <a:pt x="114" y="230"/>
                    </a:lnTo>
                    <a:lnTo>
                      <a:pt x="0" y="171"/>
                    </a:lnTo>
                    <a:lnTo>
                      <a:pt x="993" y="0"/>
                    </a:lnTo>
                    <a:lnTo>
                      <a:pt x="1174" y="37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Freeform: Shape 14"/>
              <p:cNvSpPr/>
              <p:nvPr/>
            </p:nvSpPr>
            <p:spPr bwMode="auto">
              <a:xfrm>
                <a:off x="3870325" y="3544888"/>
                <a:ext cx="1774825" cy="876300"/>
              </a:xfrm>
              <a:custGeom>
                <a:avLst/>
                <a:gdLst>
                  <a:gd name="T0" fmla="*/ 0 w 1118"/>
                  <a:gd name="T1" fmla="*/ 193 h 552"/>
                  <a:gd name="T2" fmla="*/ 52 w 1118"/>
                  <a:gd name="T3" fmla="*/ 552 h 552"/>
                  <a:gd name="T4" fmla="*/ 1118 w 1118"/>
                  <a:gd name="T5" fmla="*/ 313 h 552"/>
                  <a:gd name="T6" fmla="*/ 1060 w 1118"/>
                  <a:gd name="T7" fmla="*/ 0 h 552"/>
                  <a:gd name="T8" fmla="*/ 0 w 1118"/>
                  <a:gd name="T9" fmla="*/ 193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8" h="552">
                    <a:moveTo>
                      <a:pt x="0" y="193"/>
                    </a:moveTo>
                    <a:lnTo>
                      <a:pt x="52" y="552"/>
                    </a:lnTo>
                    <a:lnTo>
                      <a:pt x="1118" y="313"/>
                    </a:lnTo>
                    <a:lnTo>
                      <a:pt x="1060" y="0"/>
                    </a:lnTo>
                    <a:lnTo>
                      <a:pt x="0" y="193"/>
                    </a:ln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15"/>
              <p:cNvSpPr/>
              <p:nvPr/>
            </p:nvSpPr>
            <p:spPr bwMode="auto">
              <a:xfrm>
                <a:off x="3689350" y="3757613"/>
                <a:ext cx="263525" cy="663575"/>
              </a:xfrm>
              <a:custGeom>
                <a:avLst/>
                <a:gdLst>
                  <a:gd name="T0" fmla="*/ 0 w 166"/>
                  <a:gd name="T1" fmla="*/ 0 h 418"/>
                  <a:gd name="T2" fmla="*/ 114 w 166"/>
                  <a:gd name="T3" fmla="*/ 59 h 418"/>
                  <a:gd name="T4" fmla="*/ 166 w 166"/>
                  <a:gd name="T5" fmla="*/ 418 h 418"/>
                  <a:gd name="T6" fmla="*/ 50 w 166"/>
                  <a:gd name="T7" fmla="*/ 311 h 418"/>
                  <a:gd name="T8" fmla="*/ 0 w 166"/>
                  <a:gd name="T9" fmla="*/ 0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418">
                    <a:moveTo>
                      <a:pt x="0" y="0"/>
                    </a:moveTo>
                    <a:lnTo>
                      <a:pt x="114" y="59"/>
                    </a:lnTo>
                    <a:lnTo>
                      <a:pt x="166" y="418"/>
                    </a:lnTo>
                    <a:lnTo>
                      <a:pt x="50" y="3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8" name="Oval 35"/>
            <p:cNvSpPr/>
            <p:nvPr/>
          </p:nvSpPr>
          <p:spPr>
            <a:xfrm>
              <a:off x="1969929" y="3459610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32" name="Freeform: Shape 39"/>
            <p:cNvSpPr/>
            <p:nvPr/>
          </p:nvSpPr>
          <p:spPr bwMode="auto">
            <a:xfrm>
              <a:off x="2881491" y="3277710"/>
              <a:ext cx="259114" cy="229506"/>
            </a:xfrm>
            <a:custGeom>
              <a:avLst/>
              <a:gdLst>
                <a:gd name="T0" fmla="*/ 451 w 461"/>
                <a:gd name="T1" fmla="*/ 213 h 409"/>
                <a:gd name="T2" fmla="*/ 451 w 461"/>
                <a:gd name="T3" fmla="*/ 213 h 409"/>
                <a:gd name="T4" fmla="*/ 247 w 461"/>
                <a:gd name="T5" fmla="*/ 17 h 409"/>
                <a:gd name="T6" fmla="*/ 212 w 461"/>
                <a:gd name="T7" fmla="*/ 17 h 409"/>
                <a:gd name="T8" fmla="*/ 9 w 461"/>
                <a:gd name="T9" fmla="*/ 213 h 409"/>
                <a:gd name="T10" fmla="*/ 18 w 461"/>
                <a:gd name="T11" fmla="*/ 230 h 409"/>
                <a:gd name="T12" fmla="*/ 62 w 461"/>
                <a:gd name="T13" fmla="*/ 230 h 409"/>
                <a:gd name="T14" fmla="*/ 62 w 461"/>
                <a:gd name="T15" fmla="*/ 390 h 409"/>
                <a:gd name="T16" fmla="*/ 79 w 461"/>
                <a:gd name="T17" fmla="*/ 408 h 409"/>
                <a:gd name="T18" fmla="*/ 177 w 461"/>
                <a:gd name="T19" fmla="*/ 408 h 409"/>
                <a:gd name="T20" fmla="*/ 177 w 461"/>
                <a:gd name="T21" fmla="*/ 248 h 409"/>
                <a:gd name="T22" fmla="*/ 283 w 461"/>
                <a:gd name="T23" fmla="*/ 248 h 409"/>
                <a:gd name="T24" fmla="*/ 283 w 461"/>
                <a:gd name="T25" fmla="*/ 408 h 409"/>
                <a:gd name="T26" fmla="*/ 381 w 461"/>
                <a:gd name="T27" fmla="*/ 408 h 409"/>
                <a:gd name="T28" fmla="*/ 398 w 461"/>
                <a:gd name="T29" fmla="*/ 390 h 409"/>
                <a:gd name="T30" fmla="*/ 398 w 461"/>
                <a:gd name="T31" fmla="*/ 230 h 409"/>
                <a:gd name="T32" fmla="*/ 443 w 461"/>
                <a:gd name="T33" fmla="*/ 230 h 409"/>
                <a:gd name="T34" fmla="*/ 451 w 461"/>
                <a:gd name="T35" fmla="*/ 213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1" h="409">
                  <a:moveTo>
                    <a:pt x="451" y="213"/>
                  </a:moveTo>
                  <a:lnTo>
                    <a:pt x="451" y="213"/>
                  </a:lnTo>
                  <a:cubicBezTo>
                    <a:pt x="247" y="17"/>
                    <a:pt x="247" y="17"/>
                    <a:pt x="247" y="17"/>
                  </a:cubicBezTo>
                  <a:cubicBezTo>
                    <a:pt x="238" y="0"/>
                    <a:pt x="221" y="0"/>
                    <a:pt x="212" y="17"/>
                  </a:cubicBezTo>
                  <a:cubicBezTo>
                    <a:pt x="9" y="213"/>
                    <a:pt x="9" y="213"/>
                    <a:pt x="9" y="213"/>
                  </a:cubicBezTo>
                  <a:cubicBezTo>
                    <a:pt x="0" y="221"/>
                    <a:pt x="9" y="230"/>
                    <a:pt x="18" y="230"/>
                  </a:cubicBezTo>
                  <a:cubicBezTo>
                    <a:pt x="62" y="230"/>
                    <a:pt x="62" y="230"/>
                    <a:pt x="62" y="230"/>
                  </a:cubicBezTo>
                  <a:cubicBezTo>
                    <a:pt x="62" y="390"/>
                    <a:pt x="62" y="390"/>
                    <a:pt x="62" y="390"/>
                  </a:cubicBezTo>
                  <a:cubicBezTo>
                    <a:pt x="62" y="399"/>
                    <a:pt x="62" y="408"/>
                    <a:pt x="79" y="408"/>
                  </a:cubicBezTo>
                  <a:cubicBezTo>
                    <a:pt x="177" y="408"/>
                    <a:pt x="177" y="408"/>
                    <a:pt x="177" y="408"/>
                  </a:cubicBezTo>
                  <a:cubicBezTo>
                    <a:pt x="177" y="248"/>
                    <a:pt x="177" y="248"/>
                    <a:pt x="177" y="248"/>
                  </a:cubicBezTo>
                  <a:cubicBezTo>
                    <a:pt x="283" y="248"/>
                    <a:pt x="283" y="248"/>
                    <a:pt x="283" y="248"/>
                  </a:cubicBezTo>
                  <a:cubicBezTo>
                    <a:pt x="283" y="408"/>
                    <a:pt x="283" y="408"/>
                    <a:pt x="283" y="408"/>
                  </a:cubicBezTo>
                  <a:cubicBezTo>
                    <a:pt x="381" y="408"/>
                    <a:pt x="381" y="408"/>
                    <a:pt x="381" y="408"/>
                  </a:cubicBezTo>
                  <a:cubicBezTo>
                    <a:pt x="398" y="408"/>
                    <a:pt x="398" y="399"/>
                    <a:pt x="398" y="390"/>
                  </a:cubicBezTo>
                  <a:cubicBezTo>
                    <a:pt x="398" y="230"/>
                    <a:pt x="398" y="230"/>
                    <a:pt x="398" y="230"/>
                  </a:cubicBezTo>
                  <a:cubicBezTo>
                    <a:pt x="443" y="230"/>
                    <a:pt x="443" y="230"/>
                    <a:pt x="443" y="230"/>
                  </a:cubicBezTo>
                  <a:cubicBezTo>
                    <a:pt x="451" y="230"/>
                    <a:pt x="460" y="221"/>
                    <a:pt x="451" y="21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9" name="Title 1"/>
          <p:cNvSpPr txBox="1"/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后台用户信息界面</a:t>
            </a:r>
            <a:endParaRPr lang="zh-CN" altLang="en-GB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57488" y="1428742"/>
            <a:ext cx="5803407" cy="2574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638107" y="1312584"/>
            <a:ext cx="1583591" cy="910064"/>
            <a:chOff x="1455987" y="1255434"/>
            <a:chExt cx="1583591" cy="910064"/>
          </a:xfrm>
        </p:grpSpPr>
        <p:grpSp>
          <p:nvGrpSpPr>
            <p:cNvPr id="21" name="Group 19"/>
            <p:cNvGrpSpPr/>
            <p:nvPr/>
          </p:nvGrpSpPr>
          <p:grpSpPr>
            <a:xfrm>
              <a:off x="1455987" y="1255434"/>
              <a:ext cx="1583591" cy="910064"/>
              <a:chOff x="3467100" y="1293813"/>
              <a:chExt cx="1881188" cy="1081087"/>
            </a:xfrm>
          </p:grpSpPr>
          <p:sp>
            <p:nvSpPr>
              <p:cNvPr id="40" name="Freeform: Shape 6"/>
              <p:cNvSpPr/>
              <p:nvPr/>
            </p:nvSpPr>
            <p:spPr bwMode="auto">
              <a:xfrm>
                <a:off x="3467100" y="2106613"/>
                <a:ext cx="1881188" cy="268287"/>
              </a:xfrm>
              <a:custGeom>
                <a:avLst/>
                <a:gdLst>
                  <a:gd name="T0" fmla="*/ 0 w 1185"/>
                  <a:gd name="T1" fmla="*/ 77 h 169"/>
                  <a:gd name="T2" fmla="*/ 203 w 1185"/>
                  <a:gd name="T3" fmla="*/ 0 h 169"/>
                  <a:gd name="T4" fmla="*/ 1185 w 1185"/>
                  <a:gd name="T5" fmla="*/ 120 h 169"/>
                  <a:gd name="T6" fmla="*/ 1004 w 1185"/>
                  <a:gd name="T7" fmla="*/ 169 h 169"/>
                  <a:gd name="T8" fmla="*/ 0 w 1185"/>
                  <a:gd name="T9" fmla="*/ 77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5" h="169">
                    <a:moveTo>
                      <a:pt x="0" y="77"/>
                    </a:moveTo>
                    <a:lnTo>
                      <a:pt x="203" y="0"/>
                    </a:lnTo>
                    <a:lnTo>
                      <a:pt x="1185" y="120"/>
                    </a:lnTo>
                    <a:lnTo>
                      <a:pt x="1004" y="169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7"/>
              <p:cNvSpPr/>
              <p:nvPr/>
            </p:nvSpPr>
            <p:spPr bwMode="auto">
              <a:xfrm>
                <a:off x="3467100" y="1293813"/>
                <a:ext cx="322263" cy="935037"/>
              </a:xfrm>
              <a:custGeom>
                <a:avLst/>
                <a:gdLst>
                  <a:gd name="T0" fmla="*/ 203 w 203"/>
                  <a:gd name="T1" fmla="*/ 512 h 589"/>
                  <a:gd name="T2" fmla="*/ 203 w 203"/>
                  <a:gd name="T3" fmla="*/ 0 h 589"/>
                  <a:gd name="T4" fmla="*/ 0 w 203"/>
                  <a:gd name="T5" fmla="*/ 273 h 589"/>
                  <a:gd name="T6" fmla="*/ 0 w 203"/>
                  <a:gd name="T7" fmla="*/ 589 h 589"/>
                  <a:gd name="T8" fmla="*/ 203 w 203"/>
                  <a:gd name="T9" fmla="*/ 512 h 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589">
                    <a:moveTo>
                      <a:pt x="203" y="512"/>
                    </a:moveTo>
                    <a:lnTo>
                      <a:pt x="203" y="0"/>
                    </a:lnTo>
                    <a:lnTo>
                      <a:pt x="0" y="273"/>
                    </a:lnTo>
                    <a:lnTo>
                      <a:pt x="0" y="589"/>
                    </a:lnTo>
                    <a:lnTo>
                      <a:pt x="203" y="512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Freeform: Shape 8"/>
              <p:cNvSpPr/>
              <p:nvPr/>
            </p:nvSpPr>
            <p:spPr bwMode="auto">
              <a:xfrm>
                <a:off x="3789363" y="1293813"/>
                <a:ext cx="1558925" cy="1003300"/>
              </a:xfrm>
              <a:custGeom>
                <a:avLst/>
                <a:gdLst>
                  <a:gd name="T0" fmla="*/ 0 w 982"/>
                  <a:gd name="T1" fmla="*/ 0 h 632"/>
                  <a:gd name="T2" fmla="*/ 982 w 982"/>
                  <a:gd name="T3" fmla="*/ 344 h 632"/>
                  <a:gd name="T4" fmla="*/ 982 w 982"/>
                  <a:gd name="T5" fmla="*/ 632 h 632"/>
                  <a:gd name="T6" fmla="*/ 0 w 982"/>
                  <a:gd name="T7" fmla="*/ 512 h 632"/>
                  <a:gd name="T8" fmla="*/ 0 w 982"/>
                  <a:gd name="T9" fmla="*/ 0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632">
                    <a:moveTo>
                      <a:pt x="0" y="0"/>
                    </a:moveTo>
                    <a:lnTo>
                      <a:pt x="982" y="344"/>
                    </a:lnTo>
                    <a:lnTo>
                      <a:pt x="982" y="632"/>
                    </a:lnTo>
                    <a:lnTo>
                      <a:pt x="0" y="512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Oval 32"/>
            <p:cNvSpPr/>
            <p:nvPr/>
          </p:nvSpPr>
          <p:spPr>
            <a:xfrm>
              <a:off x="2649870" y="1676366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29" name="Freeform: Shape 36"/>
            <p:cNvSpPr/>
            <p:nvPr/>
          </p:nvSpPr>
          <p:spPr bwMode="auto">
            <a:xfrm>
              <a:off x="1859277" y="1528371"/>
              <a:ext cx="269003" cy="269074"/>
            </a:xfrm>
            <a:custGeom>
              <a:avLst/>
              <a:gdLst>
                <a:gd name="T0" fmla="*/ 239 w 480"/>
                <a:gd name="T1" fmla="*/ 0 h 480"/>
                <a:gd name="T2" fmla="*/ 239 w 480"/>
                <a:gd name="T3" fmla="*/ 0 h 480"/>
                <a:gd name="T4" fmla="*/ 0 w 480"/>
                <a:gd name="T5" fmla="*/ 248 h 480"/>
                <a:gd name="T6" fmla="*/ 239 w 480"/>
                <a:gd name="T7" fmla="*/ 479 h 480"/>
                <a:gd name="T8" fmla="*/ 479 w 480"/>
                <a:gd name="T9" fmla="*/ 240 h 480"/>
                <a:gd name="T10" fmla="*/ 239 w 480"/>
                <a:gd name="T11" fmla="*/ 0 h 480"/>
                <a:gd name="T12" fmla="*/ 239 w 480"/>
                <a:gd name="T13" fmla="*/ 426 h 480"/>
                <a:gd name="T14" fmla="*/ 239 w 480"/>
                <a:gd name="T15" fmla="*/ 426 h 480"/>
                <a:gd name="T16" fmla="*/ 53 w 480"/>
                <a:gd name="T17" fmla="*/ 248 h 480"/>
                <a:gd name="T18" fmla="*/ 239 w 480"/>
                <a:gd name="T19" fmla="*/ 53 h 480"/>
                <a:gd name="T20" fmla="*/ 426 w 480"/>
                <a:gd name="T21" fmla="*/ 240 h 480"/>
                <a:gd name="T22" fmla="*/ 239 w 480"/>
                <a:gd name="T23" fmla="*/ 426 h 480"/>
                <a:gd name="T24" fmla="*/ 123 w 480"/>
                <a:gd name="T25" fmla="*/ 354 h 480"/>
                <a:gd name="T26" fmla="*/ 123 w 480"/>
                <a:gd name="T27" fmla="*/ 354 h 480"/>
                <a:gd name="T28" fmla="*/ 283 w 480"/>
                <a:gd name="T29" fmla="*/ 293 h 480"/>
                <a:gd name="T30" fmla="*/ 354 w 480"/>
                <a:gd name="T31" fmla="*/ 124 h 480"/>
                <a:gd name="T32" fmla="*/ 186 w 480"/>
                <a:gd name="T33" fmla="*/ 195 h 480"/>
                <a:gd name="T34" fmla="*/ 123 w 480"/>
                <a:gd name="T35" fmla="*/ 354 h 480"/>
                <a:gd name="T36" fmla="*/ 213 w 480"/>
                <a:gd name="T37" fmla="*/ 213 h 480"/>
                <a:gd name="T38" fmla="*/ 213 w 480"/>
                <a:gd name="T39" fmla="*/ 213 h 480"/>
                <a:gd name="T40" fmla="*/ 310 w 480"/>
                <a:gd name="T41" fmla="*/ 169 h 480"/>
                <a:gd name="T42" fmla="*/ 266 w 480"/>
                <a:gd name="T43" fmla="*/ 266 h 480"/>
                <a:gd name="T44" fmla="*/ 213 w 480"/>
                <a:gd name="T45" fmla="*/ 266 h 480"/>
                <a:gd name="T46" fmla="*/ 213 w 480"/>
                <a:gd name="T47" fmla="*/ 213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0" h="480">
                  <a:moveTo>
                    <a:pt x="239" y="0"/>
                  </a:moveTo>
                  <a:lnTo>
                    <a:pt x="239" y="0"/>
                  </a:lnTo>
                  <a:cubicBezTo>
                    <a:pt x="107" y="9"/>
                    <a:pt x="0" y="115"/>
                    <a:pt x="0" y="248"/>
                  </a:cubicBezTo>
                  <a:cubicBezTo>
                    <a:pt x="0" y="372"/>
                    <a:pt x="107" y="479"/>
                    <a:pt x="239" y="479"/>
                  </a:cubicBezTo>
                  <a:cubicBezTo>
                    <a:pt x="372" y="479"/>
                    <a:pt x="479" y="372"/>
                    <a:pt x="479" y="240"/>
                  </a:cubicBezTo>
                  <a:cubicBezTo>
                    <a:pt x="479" y="107"/>
                    <a:pt x="363" y="0"/>
                    <a:pt x="239" y="0"/>
                  </a:cubicBezTo>
                  <a:close/>
                  <a:moveTo>
                    <a:pt x="239" y="426"/>
                  </a:moveTo>
                  <a:lnTo>
                    <a:pt x="239" y="426"/>
                  </a:lnTo>
                  <a:cubicBezTo>
                    <a:pt x="142" y="434"/>
                    <a:pt x="53" y="346"/>
                    <a:pt x="53" y="248"/>
                  </a:cubicBezTo>
                  <a:cubicBezTo>
                    <a:pt x="53" y="142"/>
                    <a:pt x="133" y="53"/>
                    <a:pt x="239" y="53"/>
                  </a:cubicBezTo>
                  <a:cubicBezTo>
                    <a:pt x="336" y="53"/>
                    <a:pt x="426" y="133"/>
                    <a:pt x="426" y="240"/>
                  </a:cubicBezTo>
                  <a:cubicBezTo>
                    <a:pt x="426" y="346"/>
                    <a:pt x="345" y="426"/>
                    <a:pt x="239" y="426"/>
                  </a:cubicBezTo>
                  <a:close/>
                  <a:moveTo>
                    <a:pt x="123" y="354"/>
                  </a:moveTo>
                  <a:lnTo>
                    <a:pt x="123" y="354"/>
                  </a:lnTo>
                  <a:cubicBezTo>
                    <a:pt x="123" y="354"/>
                    <a:pt x="239" y="337"/>
                    <a:pt x="283" y="293"/>
                  </a:cubicBezTo>
                  <a:cubicBezTo>
                    <a:pt x="336" y="240"/>
                    <a:pt x="354" y="124"/>
                    <a:pt x="354" y="124"/>
                  </a:cubicBezTo>
                  <a:cubicBezTo>
                    <a:pt x="354" y="124"/>
                    <a:pt x="239" y="142"/>
                    <a:pt x="186" y="195"/>
                  </a:cubicBezTo>
                  <a:cubicBezTo>
                    <a:pt x="142" y="240"/>
                    <a:pt x="123" y="354"/>
                    <a:pt x="123" y="354"/>
                  </a:cubicBezTo>
                  <a:close/>
                  <a:moveTo>
                    <a:pt x="213" y="213"/>
                  </a:moveTo>
                  <a:lnTo>
                    <a:pt x="213" y="213"/>
                  </a:lnTo>
                  <a:cubicBezTo>
                    <a:pt x="239" y="195"/>
                    <a:pt x="274" y="178"/>
                    <a:pt x="310" y="169"/>
                  </a:cubicBezTo>
                  <a:cubicBezTo>
                    <a:pt x="301" y="204"/>
                    <a:pt x="283" y="248"/>
                    <a:pt x="266" y="266"/>
                  </a:cubicBezTo>
                  <a:cubicBezTo>
                    <a:pt x="248" y="275"/>
                    <a:pt x="230" y="275"/>
                    <a:pt x="213" y="266"/>
                  </a:cubicBezTo>
                  <a:cubicBezTo>
                    <a:pt x="204" y="248"/>
                    <a:pt x="204" y="231"/>
                    <a:pt x="213" y="2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70875" y="2008136"/>
            <a:ext cx="1706538" cy="831218"/>
            <a:chOff x="1611005" y="1924951"/>
            <a:chExt cx="1706538" cy="831218"/>
          </a:xfrm>
        </p:grpSpPr>
        <p:grpSp>
          <p:nvGrpSpPr>
            <p:cNvPr id="23" name="Group 18"/>
            <p:cNvGrpSpPr/>
            <p:nvPr/>
          </p:nvGrpSpPr>
          <p:grpSpPr>
            <a:xfrm>
              <a:off x="1611005" y="1924951"/>
              <a:ext cx="1706538" cy="831218"/>
              <a:chOff x="3651250" y="2089150"/>
              <a:chExt cx="2027238" cy="987425"/>
            </a:xfrm>
          </p:grpSpPr>
          <p:sp>
            <p:nvSpPr>
              <p:cNvPr id="35" name="Freeform: Shape 9"/>
              <p:cNvSpPr/>
              <p:nvPr/>
            </p:nvSpPr>
            <p:spPr bwMode="auto">
              <a:xfrm>
                <a:off x="3651250" y="2089150"/>
                <a:ext cx="2027238" cy="862012"/>
              </a:xfrm>
              <a:custGeom>
                <a:avLst/>
                <a:gdLst>
                  <a:gd name="T0" fmla="*/ 1216 w 1277"/>
                  <a:gd name="T1" fmla="*/ 0 h 543"/>
                  <a:gd name="T2" fmla="*/ 0 w 1277"/>
                  <a:gd name="T3" fmla="*/ 194 h 543"/>
                  <a:gd name="T4" fmla="*/ 52 w 1277"/>
                  <a:gd name="T5" fmla="*/ 543 h 543"/>
                  <a:gd name="T6" fmla="*/ 1277 w 1277"/>
                  <a:gd name="T7" fmla="*/ 342 h 543"/>
                  <a:gd name="T8" fmla="*/ 1216 w 1277"/>
                  <a:gd name="T9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7" h="543">
                    <a:moveTo>
                      <a:pt x="1216" y="0"/>
                    </a:moveTo>
                    <a:lnTo>
                      <a:pt x="0" y="194"/>
                    </a:lnTo>
                    <a:lnTo>
                      <a:pt x="52" y="543"/>
                    </a:lnTo>
                    <a:lnTo>
                      <a:pt x="1277" y="342"/>
                    </a:lnTo>
                    <a:lnTo>
                      <a:pt x="1216" y="0"/>
                    </a:lnTo>
                    <a:close/>
                  </a:path>
                </a:pathLst>
              </a:cu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Freeform: Shape 10"/>
              <p:cNvSpPr/>
              <p:nvPr/>
            </p:nvSpPr>
            <p:spPr bwMode="auto">
              <a:xfrm>
                <a:off x="3733800" y="2632075"/>
                <a:ext cx="1944688" cy="444500"/>
              </a:xfrm>
              <a:custGeom>
                <a:avLst/>
                <a:gdLst>
                  <a:gd name="T0" fmla="*/ 1225 w 1225"/>
                  <a:gd name="T1" fmla="*/ 0 h 280"/>
                  <a:gd name="T2" fmla="*/ 0 w 1225"/>
                  <a:gd name="T3" fmla="*/ 201 h 280"/>
                  <a:gd name="T4" fmla="*/ 118 w 1225"/>
                  <a:gd name="T5" fmla="*/ 280 h 280"/>
                  <a:gd name="T6" fmla="*/ 1026 w 1225"/>
                  <a:gd name="T7" fmla="*/ 99 h 280"/>
                  <a:gd name="T8" fmla="*/ 1225 w 1225"/>
                  <a:gd name="T9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5" h="280">
                    <a:moveTo>
                      <a:pt x="1225" y="0"/>
                    </a:moveTo>
                    <a:lnTo>
                      <a:pt x="0" y="201"/>
                    </a:lnTo>
                    <a:lnTo>
                      <a:pt x="118" y="280"/>
                    </a:lnTo>
                    <a:lnTo>
                      <a:pt x="1026" y="99"/>
                    </a:lnTo>
                    <a:lnTo>
                      <a:pt x="1225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790321" y="2093156"/>
              <a:ext cx="1325948" cy="399126"/>
              <a:chOff x="1790321" y="2093156"/>
              <a:chExt cx="1325948" cy="399126"/>
            </a:xfrm>
          </p:grpSpPr>
          <p:sp>
            <p:nvSpPr>
              <p:cNvPr id="26" name="Oval 33"/>
              <p:cNvSpPr/>
              <p:nvPr/>
            </p:nvSpPr>
            <p:spPr>
              <a:xfrm>
                <a:off x="1790321" y="2221602"/>
                <a:ext cx="270680" cy="2706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 fontScale="55000" lnSpcReduction="20000"/>
              </a:bodyPr>
              <a:lstStyle/>
              <a:p>
                <a:pPr algn="ctr"/>
                <a:endParaRPr lang="ar-SA" sz="1400" b="1"/>
              </a:p>
            </p:txBody>
          </p:sp>
          <p:sp>
            <p:nvSpPr>
              <p:cNvPr id="30" name="Freeform: Shape 37"/>
              <p:cNvSpPr/>
              <p:nvPr/>
            </p:nvSpPr>
            <p:spPr bwMode="auto">
              <a:xfrm>
                <a:off x="2880891" y="2093156"/>
                <a:ext cx="235378" cy="233459"/>
              </a:xfrm>
              <a:custGeom>
                <a:avLst/>
                <a:gdLst>
                  <a:gd name="T0" fmla="*/ 381 w 417"/>
                  <a:gd name="T1" fmla="*/ 203 h 417"/>
                  <a:gd name="T2" fmla="*/ 381 w 417"/>
                  <a:gd name="T3" fmla="*/ 203 h 417"/>
                  <a:gd name="T4" fmla="*/ 416 w 417"/>
                  <a:gd name="T5" fmla="*/ 141 h 417"/>
                  <a:gd name="T6" fmla="*/ 408 w 417"/>
                  <a:gd name="T7" fmla="*/ 106 h 417"/>
                  <a:gd name="T8" fmla="*/ 337 w 417"/>
                  <a:gd name="T9" fmla="*/ 79 h 417"/>
                  <a:gd name="T10" fmla="*/ 319 w 417"/>
                  <a:gd name="T11" fmla="*/ 17 h 417"/>
                  <a:gd name="T12" fmla="*/ 275 w 417"/>
                  <a:gd name="T13" fmla="*/ 0 h 417"/>
                  <a:gd name="T14" fmla="*/ 213 w 417"/>
                  <a:gd name="T15" fmla="*/ 35 h 417"/>
                  <a:gd name="T16" fmla="*/ 151 w 417"/>
                  <a:gd name="T17" fmla="*/ 0 h 417"/>
                  <a:gd name="T18" fmla="*/ 107 w 417"/>
                  <a:gd name="T19" fmla="*/ 17 h 417"/>
                  <a:gd name="T20" fmla="*/ 89 w 417"/>
                  <a:gd name="T21" fmla="*/ 79 h 417"/>
                  <a:gd name="T22" fmla="*/ 18 w 417"/>
                  <a:gd name="T23" fmla="*/ 106 h 417"/>
                  <a:gd name="T24" fmla="*/ 0 w 417"/>
                  <a:gd name="T25" fmla="*/ 141 h 417"/>
                  <a:gd name="T26" fmla="*/ 44 w 417"/>
                  <a:gd name="T27" fmla="*/ 203 h 417"/>
                  <a:gd name="T28" fmla="*/ 0 w 417"/>
                  <a:gd name="T29" fmla="*/ 275 h 417"/>
                  <a:gd name="T30" fmla="*/ 18 w 417"/>
                  <a:gd name="T31" fmla="*/ 310 h 417"/>
                  <a:gd name="T32" fmla="*/ 89 w 417"/>
                  <a:gd name="T33" fmla="*/ 328 h 417"/>
                  <a:gd name="T34" fmla="*/ 107 w 417"/>
                  <a:gd name="T35" fmla="*/ 398 h 417"/>
                  <a:gd name="T36" fmla="*/ 151 w 417"/>
                  <a:gd name="T37" fmla="*/ 416 h 417"/>
                  <a:gd name="T38" fmla="*/ 213 w 417"/>
                  <a:gd name="T39" fmla="*/ 372 h 417"/>
                  <a:gd name="T40" fmla="*/ 275 w 417"/>
                  <a:gd name="T41" fmla="*/ 416 h 417"/>
                  <a:gd name="T42" fmla="*/ 319 w 417"/>
                  <a:gd name="T43" fmla="*/ 398 h 417"/>
                  <a:gd name="T44" fmla="*/ 337 w 417"/>
                  <a:gd name="T45" fmla="*/ 328 h 417"/>
                  <a:gd name="T46" fmla="*/ 408 w 417"/>
                  <a:gd name="T47" fmla="*/ 310 h 417"/>
                  <a:gd name="T48" fmla="*/ 416 w 417"/>
                  <a:gd name="T49" fmla="*/ 265 h 417"/>
                  <a:gd name="T50" fmla="*/ 381 w 417"/>
                  <a:gd name="T51" fmla="*/ 203 h 417"/>
                  <a:gd name="T52" fmla="*/ 213 w 417"/>
                  <a:gd name="T53" fmla="*/ 292 h 417"/>
                  <a:gd name="T54" fmla="*/ 213 w 417"/>
                  <a:gd name="T55" fmla="*/ 292 h 417"/>
                  <a:gd name="T56" fmla="*/ 125 w 417"/>
                  <a:gd name="T57" fmla="*/ 203 h 417"/>
                  <a:gd name="T58" fmla="*/ 213 w 417"/>
                  <a:gd name="T59" fmla="*/ 115 h 417"/>
                  <a:gd name="T60" fmla="*/ 301 w 417"/>
                  <a:gd name="T61" fmla="*/ 203 h 417"/>
                  <a:gd name="T62" fmla="*/ 213 w 417"/>
                  <a:gd name="T63" fmla="*/ 292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17" h="417">
                    <a:moveTo>
                      <a:pt x="381" y="203"/>
                    </a:moveTo>
                    <a:lnTo>
                      <a:pt x="381" y="203"/>
                    </a:lnTo>
                    <a:cubicBezTo>
                      <a:pt x="381" y="177"/>
                      <a:pt x="399" y="159"/>
                      <a:pt x="416" y="141"/>
                    </a:cubicBezTo>
                    <a:cubicBezTo>
                      <a:pt x="416" y="132"/>
                      <a:pt x="408" y="115"/>
                      <a:pt x="408" y="106"/>
                    </a:cubicBezTo>
                    <a:cubicBezTo>
                      <a:pt x="372" y="115"/>
                      <a:pt x="354" y="97"/>
                      <a:pt x="337" y="79"/>
                    </a:cubicBezTo>
                    <a:cubicBezTo>
                      <a:pt x="319" y="62"/>
                      <a:pt x="310" y="44"/>
                      <a:pt x="319" y="17"/>
                    </a:cubicBezTo>
                    <a:cubicBezTo>
                      <a:pt x="310" y="9"/>
                      <a:pt x="293" y="0"/>
                      <a:pt x="275" y="0"/>
                    </a:cubicBezTo>
                    <a:cubicBezTo>
                      <a:pt x="266" y="17"/>
                      <a:pt x="240" y="35"/>
                      <a:pt x="213" y="35"/>
                    </a:cubicBezTo>
                    <a:cubicBezTo>
                      <a:pt x="187" y="35"/>
                      <a:pt x="160" y="17"/>
                      <a:pt x="151" y="0"/>
                    </a:cubicBezTo>
                    <a:cubicBezTo>
                      <a:pt x="133" y="0"/>
                      <a:pt x="116" y="9"/>
                      <a:pt x="107" y="17"/>
                    </a:cubicBezTo>
                    <a:cubicBezTo>
                      <a:pt x="116" y="44"/>
                      <a:pt x="107" y="62"/>
                      <a:pt x="89" y="79"/>
                    </a:cubicBezTo>
                    <a:cubicBezTo>
                      <a:pt x="72" y="97"/>
                      <a:pt x="44" y="115"/>
                      <a:pt x="18" y="106"/>
                    </a:cubicBezTo>
                    <a:cubicBezTo>
                      <a:pt x="18" y="115"/>
                      <a:pt x="9" y="132"/>
                      <a:pt x="0" y="141"/>
                    </a:cubicBezTo>
                    <a:cubicBezTo>
                      <a:pt x="27" y="159"/>
                      <a:pt x="44" y="177"/>
                      <a:pt x="44" y="203"/>
                    </a:cubicBezTo>
                    <a:cubicBezTo>
                      <a:pt x="44" y="230"/>
                      <a:pt x="27" y="256"/>
                      <a:pt x="0" y="275"/>
                    </a:cubicBezTo>
                    <a:cubicBezTo>
                      <a:pt x="9" y="283"/>
                      <a:pt x="18" y="301"/>
                      <a:pt x="18" y="310"/>
                    </a:cubicBezTo>
                    <a:cubicBezTo>
                      <a:pt x="44" y="310"/>
                      <a:pt x="72" y="310"/>
                      <a:pt x="89" y="328"/>
                    </a:cubicBezTo>
                    <a:cubicBezTo>
                      <a:pt x="107" y="345"/>
                      <a:pt x="116" y="372"/>
                      <a:pt x="107" y="398"/>
                    </a:cubicBezTo>
                    <a:cubicBezTo>
                      <a:pt x="116" y="407"/>
                      <a:pt x="133" y="407"/>
                      <a:pt x="151" y="416"/>
                    </a:cubicBezTo>
                    <a:cubicBezTo>
                      <a:pt x="160" y="389"/>
                      <a:pt x="187" y="372"/>
                      <a:pt x="213" y="372"/>
                    </a:cubicBezTo>
                    <a:cubicBezTo>
                      <a:pt x="240" y="372"/>
                      <a:pt x="266" y="389"/>
                      <a:pt x="275" y="416"/>
                    </a:cubicBezTo>
                    <a:cubicBezTo>
                      <a:pt x="293" y="407"/>
                      <a:pt x="310" y="407"/>
                      <a:pt x="319" y="398"/>
                    </a:cubicBezTo>
                    <a:cubicBezTo>
                      <a:pt x="310" y="372"/>
                      <a:pt x="319" y="345"/>
                      <a:pt x="337" y="328"/>
                    </a:cubicBezTo>
                    <a:cubicBezTo>
                      <a:pt x="354" y="310"/>
                      <a:pt x="372" y="301"/>
                      <a:pt x="408" y="310"/>
                    </a:cubicBezTo>
                    <a:cubicBezTo>
                      <a:pt x="408" y="292"/>
                      <a:pt x="416" y="283"/>
                      <a:pt x="416" y="265"/>
                    </a:cubicBezTo>
                    <a:cubicBezTo>
                      <a:pt x="399" y="256"/>
                      <a:pt x="381" y="230"/>
                      <a:pt x="381" y="203"/>
                    </a:cubicBezTo>
                    <a:close/>
                    <a:moveTo>
                      <a:pt x="213" y="292"/>
                    </a:moveTo>
                    <a:lnTo>
                      <a:pt x="213" y="292"/>
                    </a:lnTo>
                    <a:cubicBezTo>
                      <a:pt x="160" y="292"/>
                      <a:pt x="125" y="256"/>
                      <a:pt x="125" y="203"/>
                    </a:cubicBezTo>
                    <a:cubicBezTo>
                      <a:pt x="125" y="159"/>
                      <a:pt x="160" y="115"/>
                      <a:pt x="213" y="115"/>
                    </a:cubicBezTo>
                    <a:cubicBezTo>
                      <a:pt x="266" y="115"/>
                      <a:pt x="301" y="159"/>
                      <a:pt x="301" y="203"/>
                    </a:cubicBezTo>
                    <a:cubicBezTo>
                      <a:pt x="301" y="256"/>
                      <a:pt x="266" y="292"/>
                      <a:pt x="213" y="2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611569" y="2575800"/>
            <a:ext cx="1662437" cy="497128"/>
            <a:chOff x="1458659" y="2653270"/>
            <a:chExt cx="1662437" cy="497128"/>
          </a:xfrm>
        </p:grpSpPr>
        <p:grpSp>
          <p:nvGrpSpPr>
            <p:cNvPr id="24" name="Group 17"/>
            <p:cNvGrpSpPr/>
            <p:nvPr/>
          </p:nvGrpSpPr>
          <p:grpSpPr>
            <a:xfrm>
              <a:off x="1458659" y="2653270"/>
              <a:ext cx="1662437" cy="497128"/>
              <a:chOff x="3470275" y="2954338"/>
              <a:chExt cx="1974851" cy="590550"/>
            </a:xfrm>
          </p:grpSpPr>
          <p:sp>
            <p:nvSpPr>
              <p:cNvPr id="33" name="Freeform: Shape 11"/>
              <p:cNvSpPr/>
              <p:nvPr/>
            </p:nvSpPr>
            <p:spPr bwMode="auto">
              <a:xfrm>
                <a:off x="3470275" y="2954338"/>
                <a:ext cx="1912938" cy="590550"/>
              </a:xfrm>
              <a:custGeom>
                <a:avLst/>
                <a:gdLst>
                  <a:gd name="T0" fmla="*/ 0 w 1205"/>
                  <a:gd name="T1" fmla="*/ 25 h 372"/>
                  <a:gd name="T2" fmla="*/ 1205 w 1205"/>
                  <a:gd name="T3" fmla="*/ 0 h 372"/>
                  <a:gd name="T4" fmla="*/ 1205 w 1205"/>
                  <a:gd name="T5" fmla="*/ 372 h 372"/>
                  <a:gd name="T6" fmla="*/ 0 w 1205"/>
                  <a:gd name="T7" fmla="*/ 350 h 372"/>
                  <a:gd name="T8" fmla="*/ 0 w 1205"/>
                  <a:gd name="T9" fmla="*/ 25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5" h="372">
                    <a:moveTo>
                      <a:pt x="0" y="25"/>
                    </a:moveTo>
                    <a:lnTo>
                      <a:pt x="1205" y="0"/>
                    </a:lnTo>
                    <a:lnTo>
                      <a:pt x="1205" y="372"/>
                    </a:lnTo>
                    <a:lnTo>
                      <a:pt x="0" y="350"/>
                    </a:lnTo>
                    <a:lnTo>
                      <a:pt x="0" y="25"/>
                    </a:lnTo>
                    <a:close/>
                  </a:path>
                </a:pathLst>
              </a:cu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Freeform: Shape 12"/>
              <p:cNvSpPr/>
              <p:nvPr/>
            </p:nvSpPr>
            <p:spPr bwMode="auto">
              <a:xfrm>
                <a:off x="5383213" y="2954338"/>
                <a:ext cx="61913" cy="590550"/>
              </a:xfrm>
              <a:custGeom>
                <a:avLst/>
                <a:gdLst>
                  <a:gd name="T0" fmla="*/ 0 w 39"/>
                  <a:gd name="T1" fmla="*/ 0 h 372"/>
                  <a:gd name="T2" fmla="*/ 39 w 39"/>
                  <a:gd name="T3" fmla="*/ 34 h 372"/>
                  <a:gd name="T4" fmla="*/ 39 w 39"/>
                  <a:gd name="T5" fmla="*/ 347 h 372"/>
                  <a:gd name="T6" fmla="*/ 0 w 39"/>
                  <a:gd name="T7" fmla="*/ 372 h 372"/>
                  <a:gd name="T8" fmla="*/ 0 w 39"/>
                  <a:gd name="T9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72">
                    <a:moveTo>
                      <a:pt x="0" y="0"/>
                    </a:moveTo>
                    <a:lnTo>
                      <a:pt x="39" y="34"/>
                    </a:lnTo>
                    <a:lnTo>
                      <a:pt x="39" y="347"/>
                    </a:lnTo>
                    <a:lnTo>
                      <a:pt x="0" y="3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7" name="Oval 34"/>
            <p:cNvSpPr/>
            <p:nvPr/>
          </p:nvSpPr>
          <p:spPr>
            <a:xfrm>
              <a:off x="2720430" y="2766839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31" name="Freeform: Shape 38"/>
            <p:cNvSpPr/>
            <p:nvPr/>
          </p:nvSpPr>
          <p:spPr bwMode="auto">
            <a:xfrm>
              <a:off x="1698039" y="2771137"/>
              <a:ext cx="239335" cy="259181"/>
            </a:xfrm>
            <a:custGeom>
              <a:avLst/>
              <a:gdLst>
                <a:gd name="T0" fmla="*/ 327 w 426"/>
                <a:gd name="T1" fmla="*/ 186 h 462"/>
                <a:gd name="T2" fmla="*/ 327 w 426"/>
                <a:gd name="T3" fmla="*/ 186 h 462"/>
                <a:gd name="T4" fmla="*/ 150 w 426"/>
                <a:gd name="T5" fmla="*/ 18 h 462"/>
                <a:gd name="T6" fmla="*/ 97 w 426"/>
                <a:gd name="T7" fmla="*/ 10 h 462"/>
                <a:gd name="T8" fmla="*/ 70 w 426"/>
                <a:gd name="T9" fmla="*/ 54 h 462"/>
                <a:gd name="T10" fmla="*/ 35 w 426"/>
                <a:gd name="T11" fmla="*/ 293 h 462"/>
                <a:gd name="T12" fmla="*/ 26 w 426"/>
                <a:gd name="T13" fmla="*/ 408 h 462"/>
                <a:gd name="T14" fmla="*/ 248 w 426"/>
                <a:gd name="T15" fmla="*/ 417 h 462"/>
                <a:gd name="T16" fmla="*/ 407 w 426"/>
                <a:gd name="T17" fmla="*/ 266 h 462"/>
                <a:gd name="T18" fmla="*/ 327 w 426"/>
                <a:gd name="T19" fmla="*/ 186 h 462"/>
                <a:gd name="T20" fmla="*/ 238 w 426"/>
                <a:gd name="T21" fmla="*/ 391 h 462"/>
                <a:gd name="T22" fmla="*/ 238 w 426"/>
                <a:gd name="T23" fmla="*/ 391 h 462"/>
                <a:gd name="T24" fmla="*/ 53 w 426"/>
                <a:gd name="T25" fmla="*/ 391 h 462"/>
                <a:gd name="T26" fmla="*/ 194 w 426"/>
                <a:gd name="T27" fmla="*/ 284 h 462"/>
                <a:gd name="T28" fmla="*/ 372 w 426"/>
                <a:gd name="T29" fmla="*/ 275 h 462"/>
                <a:gd name="T30" fmla="*/ 238 w 426"/>
                <a:gd name="T31" fmla="*/ 391 h 462"/>
                <a:gd name="T32" fmla="*/ 203 w 426"/>
                <a:gd name="T33" fmla="*/ 301 h 462"/>
                <a:gd name="T34" fmla="*/ 203 w 426"/>
                <a:gd name="T35" fmla="*/ 301 h 462"/>
                <a:gd name="T36" fmla="*/ 97 w 426"/>
                <a:gd name="T37" fmla="*/ 363 h 462"/>
                <a:gd name="T38" fmla="*/ 167 w 426"/>
                <a:gd name="T39" fmla="*/ 363 h 462"/>
                <a:gd name="T40" fmla="*/ 221 w 426"/>
                <a:gd name="T41" fmla="*/ 293 h 462"/>
                <a:gd name="T42" fmla="*/ 221 w 426"/>
                <a:gd name="T43" fmla="*/ 293 h 462"/>
                <a:gd name="T44" fmla="*/ 203 w 426"/>
                <a:gd name="T45" fmla="*/ 301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6" h="462">
                  <a:moveTo>
                    <a:pt x="327" y="186"/>
                  </a:moveTo>
                  <a:lnTo>
                    <a:pt x="327" y="186"/>
                  </a:lnTo>
                  <a:cubicBezTo>
                    <a:pt x="274" y="63"/>
                    <a:pt x="238" y="18"/>
                    <a:pt x="150" y="18"/>
                  </a:cubicBezTo>
                  <a:cubicBezTo>
                    <a:pt x="114" y="18"/>
                    <a:pt x="123" y="0"/>
                    <a:pt x="97" y="10"/>
                  </a:cubicBezTo>
                  <a:cubicBezTo>
                    <a:pt x="70" y="18"/>
                    <a:pt x="97" y="27"/>
                    <a:pt x="70" y="54"/>
                  </a:cubicBezTo>
                  <a:cubicBezTo>
                    <a:pt x="0" y="107"/>
                    <a:pt x="8" y="169"/>
                    <a:pt x="35" y="293"/>
                  </a:cubicBezTo>
                  <a:cubicBezTo>
                    <a:pt x="53" y="346"/>
                    <a:pt x="8" y="354"/>
                    <a:pt x="26" y="408"/>
                  </a:cubicBezTo>
                  <a:cubicBezTo>
                    <a:pt x="35" y="444"/>
                    <a:pt x="141" y="461"/>
                    <a:pt x="248" y="417"/>
                  </a:cubicBezTo>
                  <a:cubicBezTo>
                    <a:pt x="354" y="382"/>
                    <a:pt x="425" y="301"/>
                    <a:pt x="407" y="266"/>
                  </a:cubicBezTo>
                  <a:cubicBezTo>
                    <a:pt x="389" y="213"/>
                    <a:pt x="354" y="239"/>
                    <a:pt x="327" y="186"/>
                  </a:cubicBezTo>
                  <a:close/>
                  <a:moveTo>
                    <a:pt x="238" y="391"/>
                  </a:moveTo>
                  <a:lnTo>
                    <a:pt x="238" y="391"/>
                  </a:lnTo>
                  <a:cubicBezTo>
                    <a:pt x="141" y="426"/>
                    <a:pt x="61" y="399"/>
                    <a:pt x="53" y="391"/>
                  </a:cubicBezTo>
                  <a:cubicBezTo>
                    <a:pt x="53" y="382"/>
                    <a:pt x="88" y="319"/>
                    <a:pt x="194" y="284"/>
                  </a:cubicBezTo>
                  <a:cubicBezTo>
                    <a:pt x="310" y="239"/>
                    <a:pt x="372" y="257"/>
                    <a:pt x="372" y="275"/>
                  </a:cubicBezTo>
                  <a:cubicBezTo>
                    <a:pt x="380" y="284"/>
                    <a:pt x="336" y="354"/>
                    <a:pt x="238" y="391"/>
                  </a:cubicBezTo>
                  <a:close/>
                  <a:moveTo>
                    <a:pt x="203" y="301"/>
                  </a:moveTo>
                  <a:lnTo>
                    <a:pt x="203" y="301"/>
                  </a:lnTo>
                  <a:cubicBezTo>
                    <a:pt x="150" y="319"/>
                    <a:pt x="123" y="337"/>
                    <a:pt x="97" y="363"/>
                  </a:cubicBezTo>
                  <a:cubicBezTo>
                    <a:pt x="114" y="373"/>
                    <a:pt x="141" y="382"/>
                    <a:pt x="167" y="363"/>
                  </a:cubicBezTo>
                  <a:cubicBezTo>
                    <a:pt x="212" y="354"/>
                    <a:pt x="230" y="319"/>
                    <a:pt x="221" y="293"/>
                  </a:cubicBezTo>
                  <a:lnTo>
                    <a:pt x="221" y="293"/>
                  </a:lnTo>
                  <a:cubicBezTo>
                    <a:pt x="221" y="293"/>
                    <a:pt x="212" y="301"/>
                    <a:pt x="203" y="3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30886" y="3023478"/>
            <a:ext cx="1646400" cy="787119"/>
            <a:chOff x="1643076" y="3100948"/>
            <a:chExt cx="1646400" cy="787119"/>
          </a:xfrm>
        </p:grpSpPr>
        <p:grpSp>
          <p:nvGrpSpPr>
            <p:cNvPr id="22" name="Group 16"/>
            <p:cNvGrpSpPr/>
            <p:nvPr/>
          </p:nvGrpSpPr>
          <p:grpSpPr>
            <a:xfrm>
              <a:off x="1643076" y="3100948"/>
              <a:ext cx="1646400" cy="787119"/>
              <a:chOff x="3689350" y="3486150"/>
              <a:chExt cx="1955800" cy="935038"/>
            </a:xfrm>
          </p:grpSpPr>
          <p:sp>
            <p:nvSpPr>
              <p:cNvPr id="37" name="Freeform: Shape 13"/>
              <p:cNvSpPr/>
              <p:nvPr/>
            </p:nvSpPr>
            <p:spPr bwMode="auto">
              <a:xfrm>
                <a:off x="3689350" y="3486150"/>
                <a:ext cx="1863725" cy="365125"/>
              </a:xfrm>
              <a:custGeom>
                <a:avLst/>
                <a:gdLst>
                  <a:gd name="T0" fmla="*/ 1174 w 1174"/>
                  <a:gd name="T1" fmla="*/ 37 h 230"/>
                  <a:gd name="T2" fmla="*/ 114 w 1174"/>
                  <a:gd name="T3" fmla="*/ 230 h 230"/>
                  <a:gd name="T4" fmla="*/ 0 w 1174"/>
                  <a:gd name="T5" fmla="*/ 171 h 230"/>
                  <a:gd name="T6" fmla="*/ 993 w 1174"/>
                  <a:gd name="T7" fmla="*/ 0 h 230"/>
                  <a:gd name="T8" fmla="*/ 1174 w 1174"/>
                  <a:gd name="T9" fmla="*/ 37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4" h="230">
                    <a:moveTo>
                      <a:pt x="1174" y="37"/>
                    </a:moveTo>
                    <a:lnTo>
                      <a:pt x="114" y="230"/>
                    </a:lnTo>
                    <a:lnTo>
                      <a:pt x="0" y="171"/>
                    </a:lnTo>
                    <a:lnTo>
                      <a:pt x="993" y="0"/>
                    </a:lnTo>
                    <a:lnTo>
                      <a:pt x="1174" y="37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Freeform: Shape 14"/>
              <p:cNvSpPr/>
              <p:nvPr/>
            </p:nvSpPr>
            <p:spPr bwMode="auto">
              <a:xfrm>
                <a:off x="3870325" y="3544888"/>
                <a:ext cx="1774825" cy="876300"/>
              </a:xfrm>
              <a:custGeom>
                <a:avLst/>
                <a:gdLst>
                  <a:gd name="T0" fmla="*/ 0 w 1118"/>
                  <a:gd name="T1" fmla="*/ 193 h 552"/>
                  <a:gd name="T2" fmla="*/ 52 w 1118"/>
                  <a:gd name="T3" fmla="*/ 552 h 552"/>
                  <a:gd name="T4" fmla="*/ 1118 w 1118"/>
                  <a:gd name="T5" fmla="*/ 313 h 552"/>
                  <a:gd name="T6" fmla="*/ 1060 w 1118"/>
                  <a:gd name="T7" fmla="*/ 0 h 552"/>
                  <a:gd name="T8" fmla="*/ 0 w 1118"/>
                  <a:gd name="T9" fmla="*/ 193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8" h="552">
                    <a:moveTo>
                      <a:pt x="0" y="193"/>
                    </a:moveTo>
                    <a:lnTo>
                      <a:pt x="52" y="552"/>
                    </a:lnTo>
                    <a:lnTo>
                      <a:pt x="1118" y="313"/>
                    </a:lnTo>
                    <a:lnTo>
                      <a:pt x="1060" y="0"/>
                    </a:lnTo>
                    <a:lnTo>
                      <a:pt x="0" y="193"/>
                    </a:ln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15"/>
              <p:cNvSpPr/>
              <p:nvPr/>
            </p:nvSpPr>
            <p:spPr bwMode="auto">
              <a:xfrm>
                <a:off x="3689350" y="3757613"/>
                <a:ext cx="263525" cy="663575"/>
              </a:xfrm>
              <a:custGeom>
                <a:avLst/>
                <a:gdLst>
                  <a:gd name="T0" fmla="*/ 0 w 166"/>
                  <a:gd name="T1" fmla="*/ 0 h 418"/>
                  <a:gd name="T2" fmla="*/ 114 w 166"/>
                  <a:gd name="T3" fmla="*/ 59 h 418"/>
                  <a:gd name="T4" fmla="*/ 166 w 166"/>
                  <a:gd name="T5" fmla="*/ 418 h 418"/>
                  <a:gd name="T6" fmla="*/ 50 w 166"/>
                  <a:gd name="T7" fmla="*/ 311 h 418"/>
                  <a:gd name="T8" fmla="*/ 0 w 166"/>
                  <a:gd name="T9" fmla="*/ 0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418">
                    <a:moveTo>
                      <a:pt x="0" y="0"/>
                    </a:moveTo>
                    <a:lnTo>
                      <a:pt x="114" y="59"/>
                    </a:lnTo>
                    <a:lnTo>
                      <a:pt x="166" y="418"/>
                    </a:lnTo>
                    <a:lnTo>
                      <a:pt x="50" y="3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8" name="Oval 35"/>
            <p:cNvSpPr/>
            <p:nvPr/>
          </p:nvSpPr>
          <p:spPr>
            <a:xfrm>
              <a:off x="1969929" y="3459610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32" name="Freeform: Shape 39"/>
            <p:cNvSpPr/>
            <p:nvPr/>
          </p:nvSpPr>
          <p:spPr bwMode="auto">
            <a:xfrm>
              <a:off x="2881491" y="3277710"/>
              <a:ext cx="259114" cy="229506"/>
            </a:xfrm>
            <a:custGeom>
              <a:avLst/>
              <a:gdLst>
                <a:gd name="T0" fmla="*/ 451 w 461"/>
                <a:gd name="T1" fmla="*/ 213 h 409"/>
                <a:gd name="T2" fmla="*/ 451 w 461"/>
                <a:gd name="T3" fmla="*/ 213 h 409"/>
                <a:gd name="T4" fmla="*/ 247 w 461"/>
                <a:gd name="T5" fmla="*/ 17 h 409"/>
                <a:gd name="T6" fmla="*/ 212 w 461"/>
                <a:gd name="T7" fmla="*/ 17 h 409"/>
                <a:gd name="T8" fmla="*/ 9 w 461"/>
                <a:gd name="T9" fmla="*/ 213 h 409"/>
                <a:gd name="T10" fmla="*/ 18 w 461"/>
                <a:gd name="T11" fmla="*/ 230 h 409"/>
                <a:gd name="T12" fmla="*/ 62 w 461"/>
                <a:gd name="T13" fmla="*/ 230 h 409"/>
                <a:gd name="T14" fmla="*/ 62 w 461"/>
                <a:gd name="T15" fmla="*/ 390 h 409"/>
                <a:gd name="T16" fmla="*/ 79 w 461"/>
                <a:gd name="T17" fmla="*/ 408 h 409"/>
                <a:gd name="T18" fmla="*/ 177 w 461"/>
                <a:gd name="T19" fmla="*/ 408 h 409"/>
                <a:gd name="T20" fmla="*/ 177 w 461"/>
                <a:gd name="T21" fmla="*/ 248 h 409"/>
                <a:gd name="T22" fmla="*/ 283 w 461"/>
                <a:gd name="T23" fmla="*/ 248 h 409"/>
                <a:gd name="T24" fmla="*/ 283 w 461"/>
                <a:gd name="T25" fmla="*/ 408 h 409"/>
                <a:gd name="T26" fmla="*/ 381 w 461"/>
                <a:gd name="T27" fmla="*/ 408 h 409"/>
                <a:gd name="T28" fmla="*/ 398 w 461"/>
                <a:gd name="T29" fmla="*/ 390 h 409"/>
                <a:gd name="T30" fmla="*/ 398 w 461"/>
                <a:gd name="T31" fmla="*/ 230 h 409"/>
                <a:gd name="T32" fmla="*/ 443 w 461"/>
                <a:gd name="T33" fmla="*/ 230 h 409"/>
                <a:gd name="T34" fmla="*/ 451 w 461"/>
                <a:gd name="T35" fmla="*/ 213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1" h="409">
                  <a:moveTo>
                    <a:pt x="451" y="213"/>
                  </a:moveTo>
                  <a:lnTo>
                    <a:pt x="451" y="213"/>
                  </a:lnTo>
                  <a:cubicBezTo>
                    <a:pt x="247" y="17"/>
                    <a:pt x="247" y="17"/>
                    <a:pt x="247" y="17"/>
                  </a:cubicBezTo>
                  <a:cubicBezTo>
                    <a:pt x="238" y="0"/>
                    <a:pt x="221" y="0"/>
                    <a:pt x="212" y="17"/>
                  </a:cubicBezTo>
                  <a:cubicBezTo>
                    <a:pt x="9" y="213"/>
                    <a:pt x="9" y="213"/>
                    <a:pt x="9" y="213"/>
                  </a:cubicBezTo>
                  <a:cubicBezTo>
                    <a:pt x="0" y="221"/>
                    <a:pt x="9" y="230"/>
                    <a:pt x="18" y="230"/>
                  </a:cubicBezTo>
                  <a:cubicBezTo>
                    <a:pt x="62" y="230"/>
                    <a:pt x="62" y="230"/>
                    <a:pt x="62" y="230"/>
                  </a:cubicBezTo>
                  <a:cubicBezTo>
                    <a:pt x="62" y="390"/>
                    <a:pt x="62" y="390"/>
                    <a:pt x="62" y="390"/>
                  </a:cubicBezTo>
                  <a:cubicBezTo>
                    <a:pt x="62" y="399"/>
                    <a:pt x="62" y="408"/>
                    <a:pt x="79" y="408"/>
                  </a:cubicBezTo>
                  <a:cubicBezTo>
                    <a:pt x="177" y="408"/>
                    <a:pt x="177" y="408"/>
                    <a:pt x="177" y="408"/>
                  </a:cubicBezTo>
                  <a:cubicBezTo>
                    <a:pt x="177" y="248"/>
                    <a:pt x="177" y="248"/>
                    <a:pt x="177" y="248"/>
                  </a:cubicBezTo>
                  <a:cubicBezTo>
                    <a:pt x="283" y="248"/>
                    <a:pt x="283" y="248"/>
                    <a:pt x="283" y="248"/>
                  </a:cubicBezTo>
                  <a:cubicBezTo>
                    <a:pt x="283" y="408"/>
                    <a:pt x="283" y="408"/>
                    <a:pt x="283" y="408"/>
                  </a:cubicBezTo>
                  <a:cubicBezTo>
                    <a:pt x="381" y="408"/>
                    <a:pt x="381" y="408"/>
                    <a:pt x="381" y="408"/>
                  </a:cubicBezTo>
                  <a:cubicBezTo>
                    <a:pt x="398" y="408"/>
                    <a:pt x="398" y="399"/>
                    <a:pt x="398" y="390"/>
                  </a:cubicBezTo>
                  <a:cubicBezTo>
                    <a:pt x="398" y="230"/>
                    <a:pt x="398" y="230"/>
                    <a:pt x="398" y="230"/>
                  </a:cubicBezTo>
                  <a:cubicBezTo>
                    <a:pt x="443" y="230"/>
                    <a:pt x="443" y="230"/>
                    <a:pt x="443" y="230"/>
                  </a:cubicBezTo>
                  <a:cubicBezTo>
                    <a:pt x="451" y="230"/>
                    <a:pt x="460" y="221"/>
                    <a:pt x="451" y="21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9" name="Title 1"/>
          <p:cNvSpPr txBox="1"/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电影</a:t>
            </a:r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信息界面</a:t>
            </a:r>
            <a:endParaRPr lang="zh-CN" altLang="en-GB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57554" y="1500180"/>
            <a:ext cx="5073646" cy="2270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6"/>
          <p:cNvGrpSpPr/>
          <p:nvPr/>
        </p:nvGrpSpPr>
        <p:grpSpPr>
          <a:xfrm>
            <a:off x="638107" y="1312584"/>
            <a:ext cx="1583591" cy="910064"/>
            <a:chOff x="1455987" y="1255434"/>
            <a:chExt cx="1583591" cy="910064"/>
          </a:xfrm>
        </p:grpSpPr>
        <p:grpSp>
          <p:nvGrpSpPr>
            <p:cNvPr id="3" name="Group 19"/>
            <p:cNvGrpSpPr/>
            <p:nvPr/>
          </p:nvGrpSpPr>
          <p:grpSpPr>
            <a:xfrm>
              <a:off x="1455987" y="1255434"/>
              <a:ext cx="1583591" cy="910064"/>
              <a:chOff x="3467100" y="1293813"/>
              <a:chExt cx="1881188" cy="1081087"/>
            </a:xfrm>
          </p:grpSpPr>
          <p:sp>
            <p:nvSpPr>
              <p:cNvPr id="40" name="Freeform: Shape 6"/>
              <p:cNvSpPr/>
              <p:nvPr/>
            </p:nvSpPr>
            <p:spPr bwMode="auto">
              <a:xfrm>
                <a:off x="3467100" y="2106613"/>
                <a:ext cx="1881188" cy="268287"/>
              </a:xfrm>
              <a:custGeom>
                <a:avLst/>
                <a:gdLst>
                  <a:gd name="T0" fmla="*/ 0 w 1185"/>
                  <a:gd name="T1" fmla="*/ 77 h 169"/>
                  <a:gd name="T2" fmla="*/ 203 w 1185"/>
                  <a:gd name="T3" fmla="*/ 0 h 169"/>
                  <a:gd name="T4" fmla="*/ 1185 w 1185"/>
                  <a:gd name="T5" fmla="*/ 120 h 169"/>
                  <a:gd name="T6" fmla="*/ 1004 w 1185"/>
                  <a:gd name="T7" fmla="*/ 169 h 169"/>
                  <a:gd name="T8" fmla="*/ 0 w 1185"/>
                  <a:gd name="T9" fmla="*/ 77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5" h="169">
                    <a:moveTo>
                      <a:pt x="0" y="77"/>
                    </a:moveTo>
                    <a:lnTo>
                      <a:pt x="203" y="0"/>
                    </a:lnTo>
                    <a:lnTo>
                      <a:pt x="1185" y="120"/>
                    </a:lnTo>
                    <a:lnTo>
                      <a:pt x="1004" y="169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7"/>
              <p:cNvSpPr/>
              <p:nvPr/>
            </p:nvSpPr>
            <p:spPr bwMode="auto">
              <a:xfrm>
                <a:off x="3467100" y="1293813"/>
                <a:ext cx="322263" cy="935037"/>
              </a:xfrm>
              <a:custGeom>
                <a:avLst/>
                <a:gdLst>
                  <a:gd name="T0" fmla="*/ 203 w 203"/>
                  <a:gd name="T1" fmla="*/ 512 h 589"/>
                  <a:gd name="T2" fmla="*/ 203 w 203"/>
                  <a:gd name="T3" fmla="*/ 0 h 589"/>
                  <a:gd name="T4" fmla="*/ 0 w 203"/>
                  <a:gd name="T5" fmla="*/ 273 h 589"/>
                  <a:gd name="T6" fmla="*/ 0 w 203"/>
                  <a:gd name="T7" fmla="*/ 589 h 589"/>
                  <a:gd name="T8" fmla="*/ 203 w 203"/>
                  <a:gd name="T9" fmla="*/ 512 h 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589">
                    <a:moveTo>
                      <a:pt x="203" y="512"/>
                    </a:moveTo>
                    <a:lnTo>
                      <a:pt x="203" y="0"/>
                    </a:lnTo>
                    <a:lnTo>
                      <a:pt x="0" y="273"/>
                    </a:lnTo>
                    <a:lnTo>
                      <a:pt x="0" y="589"/>
                    </a:lnTo>
                    <a:lnTo>
                      <a:pt x="203" y="512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Freeform: Shape 8"/>
              <p:cNvSpPr/>
              <p:nvPr/>
            </p:nvSpPr>
            <p:spPr bwMode="auto">
              <a:xfrm>
                <a:off x="3789363" y="1293813"/>
                <a:ext cx="1558925" cy="1003300"/>
              </a:xfrm>
              <a:custGeom>
                <a:avLst/>
                <a:gdLst>
                  <a:gd name="T0" fmla="*/ 0 w 982"/>
                  <a:gd name="T1" fmla="*/ 0 h 632"/>
                  <a:gd name="T2" fmla="*/ 982 w 982"/>
                  <a:gd name="T3" fmla="*/ 344 h 632"/>
                  <a:gd name="T4" fmla="*/ 982 w 982"/>
                  <a:gd name="T5" fmla="*/ 632 h 632"/>
                  <a:gd name="T6" fmla="*/ 0 w 982"/>
                  <a:gd name="T7" fmla="*/ 512 h 632"/>
                  <a:gd name="T8" fmla="*/ 0 w 982"/>
                  <a:gd name="T9" fmla="*/ 0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632">
                    <a:moveTo>
                      <a:pt x="0" y="0"/>
                    </a:moveTo>
                    <a:lnTo>
                      <a:pt x="982" y="344"/>
                    </a:lnTo>
                    <a:lnTo>
                      <a:pt x="982" y="632"/>
                    </a:lnTo>
                    <a:lnTo>
                      <a:pt x="0" y="512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Oval 32"/>
            <p:cNvSpPr/>
            <p:nvPr/>
          </p:nvSpPr>
          <p:spPr>
            <a:xfrm>
              <a:off x="2649870" y="1676366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29" name="Freeform: Shape 36"/>
            <p:cNvSpPr/>
            <p:nvPr/>
          </p:nvSpPr>
          <p:spPr bwMode="auto">
            <a:xfrm>
              <a:off x="1859277" y="1528371"/>
              <a:ext cx="269003" cy="269074"/>
            </a:xfrm>
            <a:custGeom>
              <a:avLst/>
              <a:gdLst>
                <a:gd name="T0" fmla="*/ 239 w 480"/>
                <a:gd name="T1" fmla="*/ 0 h 480"/>
                <a:gd name="T2" fmla="*/ 239 w 480"/>
                <a:gd name="T3" fmla="*/ 0 h 480"/>
                <a:gd name="T4" fmla="*/ 0 w 480"/>
                <a:gd name="T5" fmla="*/ 248 h 480"/>
                <a:gd name="T6" fmla="*/ 239 w 480"/>
                <a:gd name="T7" fmla="*/ 479 h 480"/>
                <a:gd name="T8" fmla="*/ 479 w 480"/>
                <a:gd name="T9" fmla="*/ 240 h 480"/>
                <a:gd name="T10" fmla="*/ 239 w 480"/>
                <a:gd name="T11" fmla="*/ 0 h 480"/>
                <a:gd name="T12" fmla="*/ 239 w 480"/>
                <a:gd name="T13" fmla="*/ 426 h 480"/>
                <a:gd name="T14" fmla="*/ 239 w 480"/>
                <a:gd name="T15" fmla="*/ 426 h 480"/>
                <a:gd name="T16" fmla="*/ 53 w 480"/>
                <a:gd name="T17" fmla="*/ 248 h 480"/>
                <a:gd name="T18" fmla="*/ 239 w 480"/>
                <a:gd name="T19" fmla="*/ 53 h 480"/>
                <a:gd name="T20" fmla="*/ 426 w 480"/>
                <a:gd name="T21" fmla="*/ 240 h 480"/>
                <a:gd name="T22" fmla="*/ 239 w 480"/>
                <a:gd name="T23" fmla="*/ 426 h 480"/>
                <a:gd name="T24" fmla="*/ 123 w 480"/>
                <a:gd name="T25" fmla="*/ 354 h 480"/>
                <a:gd name="T26" fmla="*/ 123 w 480"/>
                <a:gd name="T27" fmla="*/ 354 h 480"/>
                <a:gd name="T28" fmla="*/ 283 w 480"/>
                <a:gd name="T29" fmla="*/ 293 h 480"/>
                <a:gd name="T30" fmla="*/ 354 w 480"/>
                <a:gd name="T31" fmla="*/ 124 h 480"/>
                <a:gd name="T32" fmla="*/ 186 w 480"/>
                <a:gd name="T33" fmla="*/ 195 h 480"/>
                <a:gd name="T34" fmla="*/ 123 w 480"/>
                <a:gd name="T35" fmla="*/ 354 h 480"/>
                <a:gd name="T36" fmla="*/ 213 w 480"/>
                <a:gd name="T37" fmla="*/ 213 h 480"/>
                <a:gd name="T38" fmla="*/ 213 w 480"/>
                <a:gd name="T39" fmla="*/ 213 h 480"/>
                <a:gd name="T40" fmla="*/ 310 w 480"/>
                <a:gd name="T41" fmla="*/ 169 h 480"/>
                <a:gd name="T42" fmla="*/ 266 w 480"/>
                <a:gd name="T43" fmla="*/ 266 h 480"/>
                <a:gd name="T44" fmla="*/ 213 w 480"/>
                <a:gd name="T45" fmla="*/ 266 h 480"/>
                <a:gd name="T46" fmla="*/ 213 w 480"/>
                <a:gd name="T47" fmla="*/ 213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0" h="480">
                  <a:moveTo>
                    <a:pt x="239" y="0"/>
                  </a:moveTo>
                  <a:lnTo>
                    <a:pt x="239" y="0"/>
                  </a:lnTo>
                  <a:cubicBezTo>
                    <a:pt x="107" y="9"/>
                    <a:pt x="0" y="115"/>
                    <a:pt x="0" y="248"/>
                  </a:cubicBezTo>
                  <a:cubicBezTo>
                    <a:pt x="0" y="372"/>
                    <a:pt x="107" y="479"/>
                    <a:pt x="239" y="479"/>
                  </a:cubicBezTo>
                  <a:cubicBezTo>
                    <a:pt x="372" y="479"/>
                    <a:pt x="479" y="372"/>
                    <a:pt x="479" y="240"/>
                  </a:cubicBezTo>
                  <a:cubicBezTo>
                    <a:pt x="479" y="107"/>
                    <a:pt x="363" y="0"/>
                    <a:pt x="239" y="0"/>
                  </a:cubicBezTo>
                  <a:close/>
                  <a:moveTo>
                    <a:pt x="239" y="426"/>
                  </a:moveTo>
                  <a:lnTo>
                    <a:pt x="239" y="426"/>
                  </a:lnTo>
                  <a:cubicBezTo>
                    <a:pt x="142" y="434"/>
                    <a:pt x="53" y="346"/>
                    <a:pt x="53" y="248"/>
                  </a:cubicBezTo>
                  <a:cubicBezTo>
                    <a:pt x="53" y="142"/>
                    <a:pt x="133" y="53"/>
                    <a:pt x="239" y="53"/>
                  </a:cubicBezTo>
                  <a:cubicBezTo>
                    <a:pt x="336" y="53"/>
                    <a:pt x="426" y="133"/>
                    <a:pt x="426" y="240"/>
                  </a:cubicBezTo>
                  <a:cubicBezTo>
                    <a:pt x="426" y="346"/>
                    <a:pt x="345" y="426"/>
                    <a:pt x="239" y="426"/>
                  </a:cubicBezTo>
                  <a:close/>
                  <a:moveTo>
                    <a:pt x="123" y="354"/>
                  </a:moveTo>
                  <a:lnTo>
                    <a:pt x="123" y="354"/>
                  </a:lnTo>
                  <a:cubicBezTo>
                    <a:pt x="123" y="354"/>
                    <a:pt x="239" y="337"/>
                    <a:pt x="283" y="293"/>
                  </a:cubicBezTo>
                  <a:cubicBezTo>
                    <a:pt x="336" y="240"/>
                    <a:pt x="354" y="124"/>
                    <a:pt x="354" y="124"/>
                  </a:cubicBezTo>
                  <a:cubicBezTo>
                    <a:pt x="354" y="124"/>
                    <a:pt x="239" y="142"/>
                    <a:pt x="186" y="195"/>
                  </a:cubicBezTo>
                  <a:cubicBezTo>
                    <a:pt x="142" y="240"/>
                    <a:pt x="123" y="354"/>
                    <a:pt x="123" y="354"/>
                  </a:cubicBezTo>
                  <a:close/>
                  <a:moveTo>
                    <a:pt x="213" y="213"/>
                  </a:moveTo>
                  <a:lnTo>
                    <a:pt x="213" y="213"/>
                  </a:lnTo>
                  <a:cubicBezTo>
                    <a:pt x="239" y="195"/>
                    <a:pt x="274" y="178"/>
                    <a:pt x="310" y="169"/>
                  </a:cubicBezTo>
                  <a:cubicBezTo>
                    <a:pt x="301" y="204"/>
                    <a:pt x="283" y="248"/>
                    <a:pt x="266" y="266"/>
                  </a:cubicBezTo>
                  <a:cubicBezTo>
                    <a:pt x="248" y="275"/>
                    <a:pt x="230" y="275"/>
                    <a:pt x="213" y="266"/>
                  </a:cubicBezTo>
                  <a:cubicBezTo>
                    <a:pt x="204" y="248"/>
                    <a:pt x="204" y="231"/>
                    <a:pt x="213" y="2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" name="组合 45"/>
          <p:cNvGrpSpPr/>
          <p:nvPr/>
        </p:nvGrpSpPr>
        <p:grpSpPr>
          <a:xfrm>
            <a:off x="570875" y="2008136"/>
            <a:ext cx="1706538" cy="831218"/>
            <a:chOff x="1611005" y="1924951"/>
            <a:chExt cx="1706538" cy="831218"/>
          </a:xfrm>
        </p:grpSpPr>
        <p:grpSp>
          <p:nvGrpSpPr>
            <p:cNvPr id="5" name="Group 18"/>
            <p:cNvGrpSpPr/>
            <p:nvPr/>
          </p:nvGrpSpPr>
          <p:grpSpPr>
            <a:xfrm>
              <a:off x="1611005" y="1924951"/>
              <a:ext cx="1706538" cy="831218"/>
              <a:chOff x="3651250" y="2089150"/>
              <a:chExt cx="2027238" cy="987425"/>
            </a:xfrm>
          </p:grpSpPr>
          <p:sp>
            <p:nvSpPr>
              <p:cNvPr id="35" name="Freeform: Shape 9"/>
              <p:cNvSpPr/>
              <p:nvPr/>
            </p:nvSpPr>
            <p:spPr bwMode="auto">
              <a:xfrm>
                <a:off x="3651250" y="2089150"/>
                <a:ext cx="2027238" cy="862012"/>
              </a:xfrm>
              <a:custGeom>
                <a:avLst/>
                <a:gdLst>
                  <a:gd name="T0" fmla="*/ 1216 w 1277"/>
                  <a:gd name="T1" fmla="*/ 0 h 543"/>
                  <a:gd name="T2" fmla="*/ 0 w 1277"/>
                  <a:gd name="T3" fmla="*/ 194 h 543"/>
                  <a:gd name="T4" fmla="*/ 52 w 1277"/>
                  <a:gd name="T5" fmla="*/ 543 h 543"/>
                  <a:gd name="T6" fmla="*/ 1277 w 1277"/>
                  <a:gd name="T7" fmla="*/ 342 h 543"/>
                  <a:gd name="T8" fmla="*/ 1216 w 1277"/>
                  <a:gd name="T9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7" h="543">
                    <a:moveTo>
                      <a:pt x="1216" y="0"/>
                    </a:moveTo>
                    <a:lnTo>
                      <a:pt x="0" y="194"/>
                    </a:lnTo>
                    <a:lnTo>
                      <a:pt x="52" y="543"/>
                    </a:lnTo>
                    <a:lnTo>
                      <a:pt x="1277" y="342"/>
                    </a:lnTo>
                    <a:lnTo>
                      <a:pt x="1216" y="0"/>
                    </a:lnTo>
                    <a:close/>
                  </a:path>
                </a:pathLst>
              </a:cu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Freeform: Shape 10"/>
              <p:cNvSpPr/>
              <p:nvPr/>
            </p:nvSpPr>
            <p:spPr bwMode="auto">
              <a:xfrm>
                <a:off x="3733800" y="2632075"/>
                <a:ext cx="1944688" cy="444500"/>
              </a:xfrm>
              <a:custGeom>
                <a:avLst/>
                <a:gdLst>
                  <a:gd name="T0" fmla="*/ 1225 w 1225"/>
                  <a:gd name="T1" fmla="*/ 0 h 280"/>
                  <a:gd name="T2" fmla="*/ 0 w 1225"/>
                  <a:gd name="T3" fmla="*/ 201 h 280"/>
                  <a:gd name="T4" fmla="*/ 118 w 1225"/>
                  <a:gd name="T5" fmla="*/ 280 h 280"/>
                  <a:gd name="T6" fmla="*/ 1026 w 1225"/>
                  <a:gd name="T7" fmla="*/ 99 h 280"/>
                  <a:gd name="T8" fmla="*/ 1225 w 1225"/>
                  <a:gd name="T9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5" h="280">
                    <a:moveTo>
                      <a:pt x="1225" y="0"/>
                    </a:moveTo>
                    <a:lnTo>
                      <a:pt x="0" y="201"/>
                    </a:lnTo>
                    <a:lnTo>
                      <a:pt x="118" y="280"/>
                    </a:lnTo>
                    <a:lnTo>
                      <a:pt x="1026" y="99"/>
                    </a:lnTo>
                    <a:lnTo>
                      <a:pt x="1225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" name="组合 44"/>
            <p:cNvGrpSpPr/>
            <p:nvPr/>
          </p:nvGrpSpPr>
          <p:grpSpPr>
            <a:xfrm>
              <a:off x="1790321" y="2093156"/>
              <a:ext cx="1325948" cy="399126"/>
              <a:chOff x="1790321" y="2093156"/>
              <a:chExt cx="1325948" cy="399126"/>
            </a:xfrm>
          </p:grpSpPr>
          <p:sp>
            <p:nvSpPr>
              <p:cNvPr id="26" name="Oval 33"/>
              <p:cNvSpPr/>
              <p:nvPr/>
            </p:nvSpPr>
            <p:spPr>
              <a:xfrm>
                <a:off x="1790321" y="2221602"/>
                <a:ext cx="270680" cy="2706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 fontScale="55000" lnSpcReduction="20000"/>
              </a:bodyPr>
              <a:lstStyle/>
              <a:p>
                <a:pPr algn="ctr"/>
                <a:endParaRPr lang="ar-SA" sz="1400" b="1"/>
              </a:p>
            </p:txBody>
          </p:sp>
          <p:sp>
            <p:nvSpPr>
              <p:cNvPr id="30" name="Freeform: Shape 37"/>
              <p:cNvSpPr/>
              <p:nvPr/>
            </p:nvSpPr>
            <p:spPr bwMode="auto">
              <a:xfrm>
                <a:off x="2880891" y="2093156"/>
                <a:ext cx="235378" cy="233459"/>
              </a:xfrm>
              <a:custGeom>
                <a:avLst/>
                <a:gdLst>
                  <a:gd name="T0" fmla="*/ 381 w 417"/>
                  <a:gd name="T1" fmla="*/ 203 h 417"/>
                  <a:gd name="T2" fmla="*/ 381 w 417"/>
                  <a:gd name="T3" fmla="*/ 203 h 417"/>
                  <a:gd name="T4" fmla="*/ 416 w 417"/>
                  <a:gd name="T5" fmla="*/ 141 h 417"/>
                  <a:gd name="T6" fmla="*/ 408 w 417"/>
                  <a:gd name="T7" fmla="*/ 106 h 417"/>
                  <a:gd name="T8" fmla="*/ 337 w 417"/>
                  <a:gd name="T9" fmla="*/ 79 h 417"/>
                  <a:gd name="T10" fmla="*/ 319 w 417"/>
                  <a:gd name="T11" fmla="*/ 17 h 417"/>
                  <a:gd name="T12" fmla="*/ 275 w 417"/>
                  <a:gd name="T13" fmla="*/ 0 h 417"/>
                  <a:gd name="T14" fmla="*/ 213 w 417"/>
                  <a:gd name="T15" fmla="*/ 35 h 417"/>
                  <a:gd name="T16" fmla="*/ 151 w 417"/>
                  <a:gd name="T17" fmla="*/ 0 h 417"/>
                  <a:gd name="T18" fmla="*/ 107 w 417"/>
                  <a:gd name="T19" fmla="*/ 17 h 417"/>
                  <a:gd name="T20" fmla="*/ 89 w 417"/>
                  <a:gd name="T21" fmla="*/ 79 h 417"/>
                  <a:gd name="T22" fmla="*/ 18 w 417"/>
                  <a:gd name="T23" fmla="*/ 106 h 417"/>
                  <a:gd name="T24" fmla="*/ 0 w 417"/>
                  <a:gd name="T25" fmla="*/ 141 h 417"/>
                  <a:gd name="T26" fmla="*/ 44 w 417"/>
                  <a:gd name="T27" fmla="*/ 203 h 417"/>
                  <a:gd name="T28" fmla="*/ 0 w 417"/>
                  <a:gd name="T29" fmla="*/ 275 h 417"/>
                  <a:gd name="T30" fmla="*/ 18 w 417"/>
                  <a:gd name="T31" fmla="*/ 310 h 417"/>
                  <a:gd name="T32" fmla="*/ 89 w 417"/>
                  <a:gd name="T33" fmla="*/ 328 h 417"/>
                  <a:gd name="T34" fmla="*/ 107 w 417"/>
                  <a:gd name="T35" fmla="*/ 398 h 417"/>
                  <a:gd name="T36" fmla="*/ 151 w 417"/>
                  <a:gd name="T37" fmla="*/ 416 h 417"/>
                  <a:gd name="T38" fmla="*/ 213 w 417"/>
                  <a:gd name="T39" fmla="*/ 372 h 417"/>
                  <a:gd name="T40" fmla="*/ 275 w 417"/>
                  <a:gd name="T41" fmla="*/ 416 h 417"/>
                  <a:gd name="T42" fmla="*/ 319 w 417"/>
                  <a:gd name="T43" fmla="*/ 398 h 417"/>
                  <a:gd name="T44" fmla="*/ 337 w 417"/>
                  <a:gd name="T45" fmla="*/ 328 h 417"/>
                  <a:gd name="T46" fmla="*/ 408 w 417"/>
                  <a:gd name="T47" fmla="*/ 310 h 417"/>
                  <a:gd name="T48" fmla="*/ 416 w 417"/>
                  <a:gd name="T49" fmla="*/ 265 h 417"/>
                  <a:gd name="T50" fmla="*/ 381 w 417"/>
                  <a:gd name="T51" fmla="*/ 203 h 417"/>
                  <a:gd name="T52" fmla="*/ 213 w 417"/>
                  <a:gd name="T53" fmla="*/ 292 h 417"/>
                  <a:gd name="T54" fmla="*/ 213 w 417"/>
                  <a:gd name="T55" fmla="*/ 292 h 417"/>
                  <a:gd name="T56" fmla="*/ 125 w 417"/>
                  <a:gd name="T57" fmla="*/ 203 h 417"/>
                  <a:gd name="T58" fmla="*/ 213 w 417"/>
                  <a:gd name="T59" fmla="*/ 115 h 417"/>
                  <a:gd name="T60" fmla="*/ 301 w 417"/>
                  <a:gd name="T61" fmla="*/ 203 h 417"/>
                  <a:gd name="T62" fmla="*/ 213 w 417"/>
                  <a:gd name="T63" fmla="*/ 292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17" h="417">
                    <a:moveTo>
                      <a:pt x="381" y="203"/>
                    </a:moveTo>
                    <a:lnTo>
                      <a:pt x="381" y="203"/>
                    </a:lnTo>
                    <a:cubicBezTo>
                      <a:pt x="381" y="177"/>
                      <a:pt x="399" y="159"/>
                      <a:pt x="416" y="141"/>
                    </a:cubicBezTo>
                    <a:cubicBezTo>
                      <a:pt x="416" y="132"/>
                      <a:pt x="408" y="115"/>
                      <a:pt x="408" y="106"/>
                    </a:cubicBezTo>
                    <a:cubicBezTo>
                      <a:pt x="372" y="115"/>
                      <a:pt x="354" y="97"/>
                      <a:pt x="337" y="79"/>
                    </a:cubicBezTo>
                    <a:cubicBezTo>
                      <a:pt x="319" y="62"/>
                      <a:pt x="310" y="44"/>
                      <a:pt x="319" y="17"/>
                    </a:cubicBezTo>
                    <a:cubicBezTo>
                      <a:pt x="310" y="9"/>
                      <a:pt x="293" y="0"/>
                      <a:pt x="275" y="0"/>
                    </a:cubicBezTo>
                    <a:cubicBezTo>
                      <a:pt x="266" y="17"/>
                      <a:pt x="240" y="35"/>
                      <a:pt x="213" y="35"/>
                    </a:cubicBezTo>
                    <a:cubicBezTo>
                      <a:pt x="187" y="35"/>
                      <a:pt x="160" y="17"/>
                      <a:pt x="151" y="0"/>
                    </a:cubicBezTo>
                    <a:cubicBezTo>
                      <a:pt x="133" y="0"/>
                      <a:pt x="116" y="9"/>
                      <a:pt x="107" y="17"/>
                    </a:cubicBezTo>
                    <a:cubicBezTo>
                      <a:pt x="116" y="44"/>
                      <a:pt x="107" y="62"/>
                      <a:pt x="89" y="79"/>
                    </a:cubicBezTo>
                    <a:cubicBezTo>
                      <a:pt x="72" y="97"/>
                      <a:pt x="44" y="115"/>
                      <a:pt x="18" y="106"/>
                    </a:cubicBezTo>
                    <a:cubicBezTo>
                      <a:pt x="18" y="115"/>
                      <a:pt x="9" y="132"/>
                      <a:pt x="0" y="141"/>
                    </a:cubicBezTo>
                    <a:cubicBezTo>
                      <a:pt x="27" y="159"/>
                      <a:pt x="44" y="177"/>
                      <a:pt x="44" y="203"/>
                    </a:cubicBezTo>
                    <a:cubicBezTo>
                      <a:pt x="44" y="230"/>
                      <a:pt x="27" y="256"/>
                      <a:pt x="0" y="275"/>
                    </a:cubicBezTo>
                    <a:cubicBezTo>
                      <a:pt x="9" y="283"/>
                      <a:pt x="18" y="301"/>
                      <a:pt x="18" y="310"/>
                    </a:cubicBezTo>
                    <a:cubicBezTo>
                      <a:pt x="44" y="310"/>
                      <a:pt x="72" y="310"/>
                      <a:pt x="89" y="328"/>
                    </a:cubicBezTo>
                    <a:cubicBezTo>
                      <a:pt x="107" y="345"/>
                      <a:pt x="116" y="372"/>
                      <a:pt x="107" y="398"/>
                    </a:cubicBezTo>
                    <a:cubicBezTo>
                      <a:pt x="116" y="407"/>
                      <a:pt x="133" y="407"/>
                      <a:pt x="151" y="416"/>
                    </a:cubicBezTo>
                    <a:cubicBezTo>
                      <a:pt x="160" y="389"/>
                      <a:pt x="187" y="372"/>
                      <a:pt x="213" y="372"/>
                    </a:cubicBezTo>
                    <a:cubicBezTo>
                      <a:pt x="240" y="372"/>
                      <a:pt x="266" y="389"/>
                      <a:pt x="275" y="416"/>
                    </a:cubicBezTo>
                    <a:cubicBezTo>
                      <a:pt x="293" y="407"/>
                      <a:pt x="310" y="407"/>
                      <a:pt x="319" y="398"/>
                    </a:cubicBezTo>
                    <a:cubicBezTo>
                      <a:pt x="310" y="372"/>
                      <a:pt x="319" y="345"/>
                      <a:pt x="337" y="328"/>
                    </a:cubicBezTo>
                    <a:cubicBezTo>
                      <a:pt x="354" y="310"/>
                      <a:pt x="372" y="301"/>
                      <a:pt x="408" y="310"/>
                    </a:cubicBezTo>
                    <a:cubicBezTo>
                      <a:pt x="408" y="292"/>
                      <a:pt x="416" y="283"/>
                      <a:pt x="416" y="265"/>
                    </a:cubicBezTo>
                    <a:cubicBezTo>
                      <a:pt x="399" y="256"/>
                      <a:pt x="381" y="230"/>
                      <a:pt x="381" y="203"/>
                    </a:cubicBezTo>
                    <a:close/>
                    <a:moveTo>
                      <a:pt x="213" y="292"/>
                    </a:moveTo>
                    <a:lnTo>
                      <a:pt x="213" y="292"/>
                    </a:lnTo>
                    <a:cubicBezTo>
                      <a:pt x="160" y="292"/>
                      <a:pt x="125" y="256"/>
                      <a:pt x="125" y="203"/>
                    </a:cubicBezTo>
                    <a:cubicBezTo>
                      <a:pt x="125" y="159"/>
                      <a:pt x="160" y="115"/>
                      <a:pt x="213" y="115"/>
                    </a:cubicBezTo>
                    <a:cubicBezTo>
                      <a:pt x="266" y="115"/>
                      <a:pt x="301" y="159"/>
                      <a:pt x="301" y="203"/>
                    </a:cubicBezTo>
                    <a:cubicBezTo>
                      <a:pt x="301" y="256"/>
                      <a:pt x="266" y="292"/>
                      <a:pt x="213" y="2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7" name="组合 42"/>
          <p:cNvGrpSpPr/>
          <p:nvPr/>
        </p:nvGrpSpPr>
        <p:grpSpPr>
          <a:xfrm>
            <a:off x="611569" y="2575800"/>
            <a:ext cx="1662437" cy="497128"/>
            <a:chOff x="1458659" y="2653270"/>
            <a:chExt cx="1662437" cy="497128"/>
          </a:xfrm>
        </p:grpSpPr>
        <p:grpSp>
          <p:nvGrpSpPr>
            <p:cNvPr id="8" name="Group 17"/>
            <p:cNvGrpSpPr/>
            <p:nvPr/>
          </p:nvGrpSpPr>
          <p:grpSpPr>
            <a:xfrm>
              <a:off x="1458659" y="2653270"/>
              <a:ext cx="1662437" cy="497128"/>
              <a:chOff x="3470275" y="2954338"/>
              <a:chExt cx="1974851" cy="590550"/>
            </a:xfrm>
          </p:grpSpPr>
          <p:sp>
            <p:nvSpPr>
              <p:cNvPr id="33" name="Freeform: Shape 11"/>
              <p:cNvSpPr/>
              <p:nvPr/>
            </p:nvSpPr>
            <p:spPr bwMode="auto">
              <a:xfrm>
                <a:off x="3470275" y="2954338"/>
                <a:ext cx="1912938" cy="590550"/>
              </a:xfrm>
              <a:custGeom>
                <a:avLst/>
                <a:gdLst>
                  <a:gd name="T0" fmla="*/ 0 w 1205"/>
                  <a:gd name="T1" fmla="*/ 25 h 372"/>
                  <a:gd name="T2" fmla="*/ 1205 w 1205"/>
                  <a:gd name="T3" fmla="*/ 0 h 372"/>
                  <a:gd name="T4" fmla="*/ 1205 w 1205"/>
                  <a:gd name="T5" fmla="*/ 372 h 372"/>
                  <a:gd name="T6" fmla="*/ 0 w 1205"/>
                  <a:gd name="T7" fmla="*/ 350 h 372"/>
                  <a:gd name="T8" fmla="*/ 0 w 1205"/>
                  <a:gd name="T9" fmla="*/ 25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5" h="372">
                    <a:moveTo>
                      <a:pt x="0" y="25"/>
                    </a:moveTo>
                    <a:lnTo>
                      <a:pt x="1205" y="0"/>
                    </a:lnTo>
                    <a:lnTo>
                      <a:pt x="1205" y="372"/>
                    </a:lnTo>
                    <a:lnTo>
                      <a:pt x="0" y="350"/>
                    </a:lnTo>
                    <a:lnTo>
                      <a:pt x="0" y="25"/>
                    </a:lnTo>
                    <a:close/>
                  </a:path>
                </a:pathLst>
              </a:cu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Freeform: Shape 12"/>
              <p:cNvSpPr/>
              <p:nvPr/>
            </p:nvSpPr>
            <p:spPr bwMode="auto">
              <a:xfrm>
                <a:off x="5383213" y="2954338"/>
                <a:ext cx="61913" cy="590550"/>
              </a:xfrm>
              <a:custGeom>
                <a:avLst/>
                <a:gdLst>
                  <a:gd name="T0" fmla="*/ 0 w 39"/>
                  <a:gd name="T1" fmla="*/ 0 h 372"/>
                  <a:gd name="T2" fmla="*/ 39 w 39"/>
                  <a:gd name="T3" fmla="*/ 34 h 372"/>
                  <a:gd name="T4" fmla="*/ 39 w 39"/>
                  <a:gd name="T5" fmla="*/ 347 h 372"/>
                  <a:gd name="T6" fmla="*/ 0 w 39"/>
                  <a:gd name="T7" fmla="*/ 372 h 372"/>
                  <a:gd name="T8" fmla="*/ 0 w 39"/>
                  <a:gd name="T9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72">
                    <a:moveTo>
                      <a:pt x="0" y="0"/>
                    </a:moveTo>
                    <a:lnTo>
                      <a:pt x="39" y="34"/>
                    </a:lnTo>
                    <a:lnTo>
                      <a:pt x="39" y="347"/>
                    </a:lnTo>
                    <a:lnTo>
                      <a:pt x="0" y="3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7" name="Oval 34"/>
            <p:cNvSpPr/>
            <p:nvPr/>
          </p:nvSpPr>
          <p:spPr>
            <a:xfrm>
              <a:off x="2720430" y="2766839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31" name="Freeform: Shape 38"/>
            <p:cNvSpPr/>
            <p:nvPr/>
          </p:nvSpPr>
          <p:spPr bwMode="auto">
            <a:xfrm>
              <a:off x="1698039" y="2771137"/>
              <a:ext cx="239335" cy="259181"/>
            </a:xfrm>
            <a:custGeom>
              <a:avLst/>
              <a:gdLst>
                <a:gd name="T0" fmla="*/ 327 w 426"/>
                <a:gd name="T1" fmla="*/ 186 h 462"/>
                <a:gd name="T2" fmla="*/ 327 w 426"/>
                <a:gd name="T3" fmla="*/ 186 h 462"/>
                <a:gd name="T4" fmla="*/ 150 w 426"/>
                <a:gd name="T5" fmla="*/ 18 h 462"/>
                <a:gd name="T6" fmla="*/ 97 w 426"/>
                <a:gd name="T7" fmla="*/ 10 h 462"/>
                <a:gd name="T8" fmla="*/ 70 w 426"/>
                <a:gd name="T9" fmla="*/ 54 h 462"/>
                <a:gd name="T10" fmla="*/ 35 w 426"/>
                <a:gd name="T11" fmla="*/ 293 h 462"/>
                <a:gd name="T12" fmla="*/ 26 w 426"/>
                <a:gd name="T13" fmla="*/ 408 h 462"/>
                <a:gd name="T14" fmla="*/ 248 w 426"/>
                <a:gd name="T15" fmla="*/ 417 h 462"/>
                <a:gd name="T16" fmla="*/ 407 w 426"/>
                <a:gd name="T17" fmla="*/ 266 h 462"/>
                <a:gd name="T18" fmla="*/ 327 w 426"/>
                <a:gd name="T19" fmla="*/ 186 h 462"/>
                <a:gd name="T20" fmla="*/ 238 w 426"/>
                <a:gd name="T21" fmla="*/ 391 h 462"/>
                <a:gd name="T22" fmla="*/ 238 w 426"/>
                <a:gd name="T23" fmla="*/ 391 h 462"/>
                <a:gd name="T24" fmla="*/ 53 w 426"/>
                <a:gd name="T25" fmla="*/ 391 h 462"/>
                <a:gd name="T26" fmla="*/ 194 w 426"/>
                <a:gd name="T27" fmla="*/ 284 h 462"/>
                <a:gd name="T28" fmla="*/ 372 w 426"/>
                <a:gd name="T29" fmla="*/ 275 h 462"/>
                <a:gd name="T30" fmla="*/ 238 w 426"/>
                <a:gd name="T31" fmla="*/ 391 h 462"/>
                <a:gd name="T32" fmla="*/ 203 w 426"/>
                <a:gd name="T33" fmla="*/ 301 h 462"/>
                <a:gd name="T34" fmla="*/ 203 w 426"/>
                <a:gd name="T35" fmla="*/ 301 h 462"/>
                <a:gd name="T36" fmla="*/ 97 w 426"/>
                <a:gd name="T37" fmla="*/ 363 h 462"/>
                <a:gd name="T38" fmla="*/ 167 w 426"/>
                <a:gd name="T39" fmla="*/ 363 h 462"/>
                <a:gd name="T40" fmla="*/ 221 w 426"/>
                <a:gd name="T41" fmla="*/ 293 h 462"/>
                <a:gd name="T42" fmla="*/ 221 w 426"/>
                <a:gd name="T43" fmla="*/ 293 h 462"/>
                <a:gd name="T44" fmla="*/ 203 w 426"/>
                <a:gd name="T45" fmla="*/ 301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6" h="462">
                  <a:moveTo>
                    <a:pt x="327" y="186"/>
                  </a:moveTo>
                  <a:lnTo>
                    <a:pt x="327" y="186"/>
                  </a:lnTo>
                  <a:cubicBezTo>
                    <a:pt x="274" y="63"/>
                    <a:pt x="238" y="18"/>
                    <a:pt x="150" y="18"/>
                  </a:cubicBezTo>
                  <a:cubicBezTo>
                    <a:pt x="114" y="18"/>
                    <a:pt x="123" y="0"/>
                    <a:pt x="97" y="10"/>
                  </a:cubicBezTo>
                  <a:cubicBezTo>
                    <a:pt x="70" y="18"/>
                    <a:pt x="97" y="27"/>
                    <a:pt x="70" y="54"/>
                  </a:cubicBezTo>
                  <a:cubicBezTo>
                    <a:pt x="0" y="107"/>
                    <a:pt x="8" y="169"/>
                    <a:pt x="35" y="293"/>
                  </a:cubicBezTo>
                  <a:cubicBezTo>
                    <a:pt x="53" y="346"/>
                    <a:pt x="8" y="354"/>
                    <a:pt x="26" y="408"/>
                  </a:cubicBezTo>
                  <a:cubicBezTo>
                    <a:pt x="35" y="444"/>
                    <a:pt x="141" y="461"/>
                    <a:pt x="248" y="417"/>
                  </a:cubicBezTo>
                  <a:cubicBezTo>
                    <a:pt x="354" y="382"/>
                    <a:pt x="425" y="301"/>
                    <a:pt x="407" y="266"/>
                  </a:cubicBezTo>
                  <a:cubicBezTo>
                    <a:pt x="389" y="213"/>
                    <a:pt x="354" y="239"/>
                    <a:pt x="327" y="186"/>
                  </a:cubicBezTo>
                  <a:close/>
                  <a:moveTo>
                    <a:pt x="238" y="391"/>
                  </a:moveTo>
                  <a:lnTo>
                    <a:pt x="238" y="391"/>
                  </a:lnTo>
                  <a:cubicBezTo>
                    <a:pt x="141" y="426"/>
                    <a:pt x="61" y="399"/>
                    <a:pt x="53" y="391"/>
                  </a:cubicBezTo>
                  <a:cubicBezTo>
                    <a:pt x="53" y="382"/>
                    <a:pt x="88" y="319"/>
                    <a:pt x="194" y="284"/>
                  </a:cubicBezTo>
                  <a:cubicBezTo>
                    <a:pt x="310" y="239"/>
                    <a:pt x="372" y="257"/>
                    <a:pt x="372" y="275"/>
                  </a:cubicBezTo>
                  <a:cubicBezTo>
                    <a:pt x="380" y="284"/>
                    <a:pt x="336" y="354"/>
                    <a:pt x="238" y="391"/>
                  </a:cubicBezTo>
                  <a:close/>
                  <a:moveTo>
                    <a:pt x="203" y="301"/>
                  </a:moveTo>
                  <a:lnTo>
                    <a:pt x="203" y="301"/>
                  </a:lnTo>
                  <a:cubicBezTo>
                    <a:pt x="150" y="319"/>
                    <a:pt x="123" y="337"/>
                    <a:pt x="97" y="363"/>
                  </a:cubicBezTo>
                  <a:cubicBezTo>
                    <a:pt x="114" y="373"/>
                    <a:pt x="141" y="382"/>
                    <a:pt x="167" y="363"/>
                  </a:cubicBezTo>
                  <a:cubicBezTo>
                    <a:pt x="212" y="354"/>
                    <a:pt x="230" y="319"/>
                    <a:pt x="221" y="293"/>
                  </a:cubicBezTo>
                  <a:lnTo>
                    <a:pt x="221" y="293"/>
                  </a:lnTo>
                  <a:cubicBezTo>
                    <a:pt x="221" y="293"/>
                    <a:pt x="212" y="301"/>
                    <a:pt x="203" y="3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9" name="组合 43"/>
          <p:cNvGrpSpPr/>
          <p:nvPr/>
        </p:nvGrpSpPr>
        <p:grpSpPr>
          <a:xfrm>
            <a:off x="630886" y="3023478"/>
            <a:ext cx="1646400" cy="787119"/>
            <a:chOff x="1643076" y="3100948"/>
            <a:chExt cx="1646400" cy="787119"/>
          </a:xfrm>
        </p:grpSpPr>
        <p:grpSp>
          <p:nvGrpSpPr>
            <p:cNvPr id="10" name="Group 16"/>
            <p:cNvGrpSpPr/>
            <p:nvPr/>
          </p:nvGrpSpPr>
          <p:grpSpPr>
            <a:xfrm>
              <a:off x="1643076" y="3100948"/>
              <a:ext cx="1646400" cy="787119"/>
              <a:chOff x="3689350" y="3486150"/>
              <a:chExt cx="1955800" cy="935038"/>
            </a:xfrm>
          </p:grpSpPr>
          <p:sp>
            <p:nvSpPr>
              <p:cNvPr id="37" name="Freeform: Shape 13"/>
              <p:cNvSpPr/>
              <p:nvPr/>
            </p:nvSpPr>
            <p:spPr bwMode="auto">
              <a:xfrm>
                <a:off x="3689350" y="3486150"/>
                <a:ext cx="1863725" cy="365125"/>
              </a:xfrm>
              <a:custGeom>
                <a:avLst/>
                <a:gdLst>
                  <a:gd name="T0" fmla="*/ 1174 w 1174"/>
                  <a:gd name="T1" fmla="*/ 37 h 230"/>
                  <a:gd name="T2" fmla="*/ 114 w 1174"/>
                  <a:gd name="T3" fmla="*/ 230 h 230"/>
                  <a:gd name="T4" fmla="*/ 0 w 1174"/>
                  <a:gd name="T5" fmla="*/ 171 h 230"/>
                  <a:gd name="T6" fmla="*/ 993 w 1174"/>
                  <a:gd name="T7" fmla="*/ 0 h 230"/>
                  <a:gd name="T8" fmla="*/ 1174 w 1174"/>
                  <a:gd name="T9" fmla="*/ 37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4" h="230">
                    <a:moveTo>
                      <a:pt x="1174" y="37"/>
                    </a:moveTo>
                    <a:lnTo>
                      <a:pt x="114" y="230"/>
                    </a:lnTo>
                    <a:lnTo>
                      <a:pt x="0" y="171"/>
                    </a:lnTo>
                    <a:lnTo>
                      <a:pt x="993" y="0"/>
                    </a:lnTo>
                    <a:lnTo>
                      <a:pt x="1174" y="37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Freeform: Shape 14"/>
              <p:cNvSpPr/>
              <p:nvPr/>
            </p:nvSpPr>
            <p:spPr bwMode="auto">
              <a:xfrm>
                <a:off x="3870325" y="3544888"/>
                <a:ext cx="1774825" cy="876300"/>
              </a:xfrm>
              <a:custGeom>
                <a:avLst/>
                <a:gdLst>
                  <a:gd name="T0" fmla="*/ 0 w 1118"/>
                  <a:gd name="T1" fmla="*/ 193 h 552"/>
                  <a:gd name="T2" fmla="*/ 52 w 1118"/>
                  <a:gd name="T3" fmla="*/ 552 h 552"/>
                  <a:gd name="T4" fmla="*/ 1118 w 1118"/>
                  <a:gd name="T5" fmla="*/ 313 h 552"/>
                  <a:gd name="T6" fmla="*/ 1060 w 1118"/>
                  <a:gd name="T7" fmla="*/ 0 h 552"/>
                  <a:gd name="T8" fmla="*/ 0 w 1118"/>
                  <a:gd name="T9" fmla="*/ 193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8" h="552">
                    <a:moveTo>
                      <a:pt x="0" y="193"/>
                    </a:moveTo>
                    <a:lnTo>
                      <a:pt x="52" y="552"/>
                    </a:lnTo>
                    <a:lnTo>
                      <a:pt x="1118" y="313"/>
                    </a:lnTo>
                    <a:lnTo>
                      <a:pt x="1060" y="0"/>
                    </a:lnTo>
                    <a:lnTo>
                      <a:pt x="0" y="193"/>
                    </a:ln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15"/>
              <p:cNvSpPr/>
              <p:nvPr/>
            </p:nvSpPr>
            <p:spPr bwMode="auto">
              <a:xfrm>
                <a:off x="3689350" y="3757613"/>
                <a:ext cx="263525" cy="663575"/>
              </a:xfrm>
              <a:custGeom>
                <a:avLst/>
                <a:gdLst>
                  <a:gd name="T0" fmla="*/ 0 w 166"/>
                  <a:gd name="T1" fmla="*/ 0 h 418"/>
                  <a:gd name="T2" fmla="*/ 114 w 166"/>
                  <a:gd name="T3" fmla="*/ 59 h 418"/>
                  <a:gd name="T4" fmla="*/ 166 w 166"/>
                  <a:gd name="T5" fmla="*/ 418 h 418"/>
                  <a:gd name="T6" fmla="*/ 50 w 166"/>
                  <a:gd name="T7" fmla="*/ 311 h 418"/>
                  <a:gd name="T8" fmla="*/ 0 w 166"/>
                  <a:gd name="T9" fmla="*/ 0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418">
                    <a:moveTo>
                      <a:pt x="0" y="0"/>
                    </a:moveTo>
                    <a:lnTo>
                      <a:pt x="114" y="59"/>
                    </a:lnTo>
                    <a:lnTo>
                      <a:pt x="166" y="418"/>
                    </a:lnTo>
                    <a:lnTo>
                      <a:pt x="50" y="3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8" name="Oval 35"/>
            <p:cNvSpPr/>
            <p:nvPr/>
          </p:nvSpPr>
          <p:spPr>
            <a:xfrm>
              <a:off x="1969929" y="3459610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32" name="Freeform: Shape 39"/>
            <p:cNvSpPr/>
            <p:nvPr/>
          </p:nvSpPr>
          <p:spPr bwMode="auto">
            <a:xfrm>
              <a:off x="2881491" y="3277710"/>
              <a:ext cx="259114" cy="229506"/>
            </a:xfrm>
            <a:custGeom>
              <a:avLst/>
              <a:gdLst>
                <a:gd name="T0" fmla="*/ 451 w 461"/>
                <a:gd name="T1" fmla="*/ 213 h 409"/>
                <a:gd name="T2" fmla="*/ 451 w 461"/>
                <a:gd name="T3" fmla="*/ 213 h 409"/>
                <a:gd name="T4" fmla="*/ 247 w 461"/>
                <a:gd name="T5" fmla="*/ 17 h 409"/>
                <a:gd name="T6" fmla="*/ 212 w 461"/>
                <a:gd name="T7" fmla="*/ 17 h 409"/>
                <a:gd name="T8" fmla="*/ 9 w 461"/>
                <a:gd name="T9" fmla="*/ 213 h 409"/>
                <a:gd name="T10" fmla="*/ 18 w 461"/>
                <a:gd name="T11" fmla="*/ 230 h 409"/>
                <a:gd name="T12" fmla="*/ 62 w 461"/>
                <a:gd name="T13" fmla="*/ 230 h 409"/>
                <a:gd name="T14" fmla="*/ 62 w 461"/>
                <a:gd name="T15" fmla="*/ 390 h 409"/>
                <a:gd name="T16" fmla="*/ 79 w 461"/>
                <a:gd name="T17" fmla="*/ 408 h 409"/>
                <a:gd name="T18" fmla="*/ 177 w 461"/>
                <a:gd name="T19" fmla="*/ 408 h 409"/>
                <a:gd name="T20" fmla="*/ 177 w 461"/>
                <a:gd name="T21" fmla="*/ 248 h 409"/>
                <a:gd name="T22" fmla="*/ 283 w 461"/>
                <a:gd name="T23" fmla="*/ 248 h 409"/>
                <a:gd name="T24" fmla="*/ 283 w 461"/>
                <a:gd name="T25" fmla="*/ 408 h 409"/>
                <a:gd name="T26" fmla="*/ 381 w 461"/>
                <a:gd name="T27" fmla="*/ 408 h 409"/>
                <a:gd name="T28" fmla="*/ 398 w 461"/>
                <a:gd name="T29" fmla="*/ 390 h 409"/>
                <a:gd name="T30" fmla="*/ 398 w 461"/>
                <a:gd name="T31" fmla="*/ 230 h 409"/>
                <a:gd name="T32" fmla="*/ 443 w 461"/>
                <a:gd name="T33" fmla="*/ 230 h 409"/>
                <a:gd name="T34" fmla="*/ 451 w 461"/>
                <a:gd name="T35" fmla="*/ 213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1" h="409">
                  <a:moveTo>
                    <a:pt x="451" y="213"/>
                  </a:moveTo>
                  <a:lnTo>
                    <a:pt x="451" y="213"/>
                  </a:lnTo>
                  <a:cubicBezTo>
                    <a:pt x="247" y="17"/>
                    <a:pt x="247" y="17"/>
                    <a:pt x="247" y="17"/>
                  </a:cubicBezTo>
                  <a:cubicBezTo>
                    <a:pt x="238" y="0"/>
                    <a:pt x="221" y="0"/>
                    <a:pt x="212" y="17"/>
                  </a:cubicBezTo>
                  <a:cubicBezTo>
                    <a:pt x="9" y="213"/>
                    <a:pt x="9" y="213"/>
                    <a:pt x="9" y="213"/>
                  </a:cubicBezTo>
                  <a:cubicBezTo>
                    <a:pt x="0" y="221"/>
                    <a:pt x="9" y="230"/>
                    <a:pt x="18" y="230"/>
                  </a:cubicBezTo>
                  <a:cubicBezTo>
                    <a:pt x="62" y="230"/>
                    <a:pt x="62" y="230"/>
                    <a:pt x="62" y="230"/>
                  </a:cubicBezTo>
                  <a:cubicBezTo>
                    <a:pt x="62" y="390"/>
                    <a:pt x="62" y="390"/>
                    <a:pt x="62" y="390"/>
                  </a:cubicBezTo>
                  <a:cubicBezTo>
                    <a:pt x="62" y="399"/>
                    <a:pt x="62" y="408"/>
                    <a:pt x="79" y="408"/>
                  </a:cubicBezTo>
                  <a:cubicBezTo>
                    <a:pt x="177" y="408"/>
                    <a:pt x="177" y="408"/>
                    <a:pt x="177" y="408"/>
                  </a:cubicBezTo>
                  <a:cubicBezTo>
                    <a:pt x="177" y="248"/>
                    <a:pt x="177" y="248"/>
                    <a:pt x="177" y="248"/>
                  </a:cubicBezTo>
                  <a:cubicBezTo>
                    <a:pt x="283" y="248"/>
                    <a:pt x="283" y="248"/>
                    <a:pt x="283" y="248"/>
                  </a:cubicBezTo>
                  <a:cubicBezTo>
                    <a:pt x="283" y="408"/>
                    <a:pt x="283" y="408"/>
                    <a:pt x="283" y="408"/>
                  </a:cubicBezTo>
                  <a:cubicBezTo>
                    <a:pt x="381" y="408"/>
                    <a:pt x="381" y="408"/>
                    <a:pt x="381" y="408"/>
                  </a:cubicBezTo>
                  <a:cubicBezTo>
                    <a:pt x="398" y="408"/>
                    <a:pt x="398" y="399"/>
                    <a:pt x="398" y="390"/>
                  </a:cubicBezTo>
                  <a:cubicBezTo>
                    <a:pt x="398" y="230"/>
                    <a:pt x="398" y="230"/>
                    <a:pt x="398" y="230"/>
                  </a:cubicBezTo>
                  <a:cubicBezTo>
                    <a:pt x="443" y="230"/>
                    <a:pt x="443" y="230"/>
                    <a:pt x="443" y="230"/>
                  </a:cubicBezTo>
                  <a:cubicBezTo>
                    <a:pt x="451" y="230"/>
                    <a:pt x="460" y="221"/>
                    <a:pt x="451" y="21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9" name="Title 1"/>
          <p:cNvSpPr txBox="1"/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影厅</a:t>
            </a:r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信息界面</a:t>
            </a:r>
            <a:endParaRPr lang="zh-CN" altLang="en-GB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28926" y="1285866"/>
            <a:ext cx="5795382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638107" y="1312584"/>
            <a:ext cx="1583591" cy="910064"/>
            <a:chOff x="1455987" y="1255434"/>
            <a:chExt cx="1583591" cy="910064"/>
          </a:xfrm>
        </p:grpSpPr>
        <p:grpSp>
          <p:nvGrpSpPr>
            <p:cNvPr id="21" name="Group 19"/>
            <p:cNvGrpSpPr/>
            <p:nvPr/>
          </p:nvGrpSpPr>
          <p:grpSpPr>
            <a:xfrm>
              <a:off x="1455987" y="1255434"/>
              <a:ext cx="1583591" cy="910064"/>
              <a:chOff x="3467100" y="1293813"/>
              <a:chExt cx="1881188" cy="1081087"/>
            </a:xfrm>
          </p:grpSpPr>
          <p:sp>
            <p:nvSpPr>
              <p:cNvPr id="40" name="Freeform: Shape 6"/>
              <p:cNvSpPr/>
              <p:nvPr/>
            </p:nvSpPr>
            <p:spPr bwMode="auto">
              <a:xfrm>
                <a:off x="3467100" y="2106613"/>
                <a:ext cx="1881188" cy="268287"/>
              </a:xfrm>
              <a:custGeom>
                <a:avLst/>
                <a:gdLst>
                  <a:gd name="T0" fmla="*/ 0 w 1185"/>
                  <a:gd name="T1" fmla="*/ 77 h 169"/>
                  <a:gd name="T2" fmla="*/ 203 w 1185"/>
                  <a:gd name="T3" fmla="*/ 0 h 169"/>
                  <a:gd name="T4" fmla="*/ 1185 w 1185"/>
                  <a:gd name="T5" fmla="*/ 120 h 169"/>
                  <a:gd name="T6" fmla="*/ 1004 w 1185"/>
                  <a:gd name="T7" fmla="*/ 169 h 169"/>
                  <a:gd name="T8" fmla="*/ 0 w 1185"/>
                  <a:gd name="T9" fmla="*/ 77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5" h="169">
                    <a:moveTo>
                      <a:pt x="0" y="77"/>
                    </a:moveTo>
                    <a:lnTo>
                      <a:pt x="203" y="0"/>
                    </a:lnTo>
                    <a:lnTo>
                      <a:pt x="1185" y="120"/>
                    </a:lnTo>
                    <a:lnTo>
                      <a:pt x="1004" y="169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7"/>
              <p:cNvSpPr/>
              <p:nvPr/>
            </p:nvSpPr>
            <p:spPr bwMode="auto">
              <a:xfrm>
                <a:off x="3467100" y="1293813"/>
                <a:ext cx="322263" cy="935037"/>
              </a:xfrm>
              <a:custGeom>
                <a:avLst/>
                <a:gdLst>
                  <a:gd name="T0" fmla="*/ 203 w 203"/>
                  <a:gd name="T1" fmla="*/ 512 h 589"/>
                  <a:gd name="T2" fmla="*/ 203 w 203"/>
                  <a:gd name="T3" fmla="*/ 0 h 589"/>
                  <a:gd name="T4" fmla="*/ 0 w 203"/>
                  <a:gd name="T5" fmla="*/ 273 h 589"/>
                  <a:gd name="T6" fmla="*/ 0 w 203"/>
                  <a:gd name="T7" fmla="*/ 589 h 589"/>
                  <a:gd name="T8" fmla="*/ 203 w 203"/>
                  <a:gd name="T9" fmla="*/ 512 h 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589">
                    <a:moveTo>
                      <a:pt x="203" y="512"/>
                    </a:moveTo>
                    <a:lnTo>
                      <a:pt x="203" y="0"/>
                    </a:lnTo>
                    <a:lnTo>
                      <a:pt x="0" y="273"/>
                    </a:lnTo>
                    <a:lnTo>
                      <a:pt x="0" y="589"/>
                    </a:lnTo>
                    <a:lnTo>
                      <a:pt x="203" y="512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Freeform: Shape 8"/>
              <p:cNvSpPr/>
              <p:nvPr/>
            </p:nvSpPr>
            <p:spPr bwMode="auto">
              <a:xfrm>
                <a:off x="3789363" y="1293813"/>
                <a:ext cx="1558925" cy="1003300"/>
              </a:xfrm>
              <a:custGeom>
                <a:avLst/>
                <a:gdLst>
                  <a:gd name="T0" fmla="*/ 0 w 982"/>
                  <a:gd name="T1" fmla="*/ 0 h 632"/>
                  <a:gd name="T2" fmla="*/ 982 w 982"/>
                  <a:gd name="T3" fmla="*/ 344 h 632"/>
                  <a:gd name="T4" fmla="*/ 982 w 982"/>
                  <a:gd name="T5" fmla="*/ 632 h 632"/>
                  <a:gd name="T6" fmla="*/ 0 w 982"/>
                  <a:gd name="T7" fmla="*/ 512 h 632"/>
                  <a:gd name="T8" fmla="*/ 0 w 982"/>
                  <a:gd name="T9" fmla="*/ 0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632">
                    <a:moveTo>
                      <a:pt x="0" y="0"/>
                    </a:moveTo>
                    <a:lnTo>
                      <a:pt x="982" y="344"/>
                    </a:lnTo>
                    <a:lnTo>
                      <a:pt x="982" y="632"/>
                    </a:lnTo>
                    <a:lnTo>
                      <a:pt x="0" y="512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Oval 32"/>
            <p:cNvSpPr/>
            <p:nvPr/>
          </p:nvSpPr>
          <p:spPr>
            <a:xfrm>
              <a:off x="2649870" y="1676366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29" name="Freeform: Shape 36"/>
            <p:cNvSpPr/>
            <p:nvPr/>
          </p:nvSpPr>
          <p:spPr bwMode="auto">
            <a:xfrm>
              <a:off x="1859277" y="1528371"/>
              <a:ext cx="269003" cy="269074"/>
            </a:xfrm>
            <a:custGeom>
              <a:avLst/>
              <a:gdLst>
                <a:gd name="T0" fmla="*/ 239 w 480"/>
                <a:gd name="T1" fmla="*/ 0 h 480"/>
                <a:gd name="T2" fmla="*/ 239 w 480"/>
                <a:gd name="T3" fmla="*/ 0 h 480"/>
                <a:gd name="T4" fmla="*/ 0 w 480"/>
                <a:gd name="T5" fmla="*/ 248 h 480"/>
                <a:gd name="T6" fmla="*/ 239 w 480"/>
                <a:gd name="T7" fmla="*/ 479 h 480"/>
                <a:gd name="T8" fmla="*/ 479 w 480"/>
                <a:gd name="T9" fmla="*/ 240 h 480"/>
                <a:gd name="T10" fmla="*/ 239 w 480"/>
                <a:gd name="T11" fmla="*/ 0 h 480"/>
                <a:gd name="T12" fmla="*/ 239 w 480"/>
                <a:gd name="T13" fmla="*/ 426 h 480"/>
                <a:gd name="T14" fmla="*/ 239 w 480"/>
                <a:gd name="T15" fmla="*/ 426 h 480"/>
                <a:gd name="T16" fmla="*/ 53 w 480"/>
                <a:gd name="T17" fmla="*/ 248 h 480"/>
                <a:gd name="T18" fmla="*/ 239 w 480"/>
                <a:gd name="T19" fmla="*/ 53 h 480"/>
                <a:gd name="T20" fmla="*/ 426 w 480"/>
                <a:gd name="T21" fmla="*/ 240 h 480"/>
                <a:gd name="T22" fmla="*/ 239 w 480"/>
                <a:gd name="T23" fmla="*/ 426 h 480"/>
                <a:gd name="T24" fmla="*/ 123 w 480"/>
                <a:gd name="T25" fmla="*/ 354 h 480"/>
                <a:gd name="T26" fmla="*/ 123 w 480"/>
                <a:gd name="T27" fmla="*/ 354 h 480"/>
                <a:gd name="T28" fmla="*/ 283 w 480"/>
                <a:gd name="T29" fmla="*/ 293 h 480"/>
                <a:gd name="T30" fmla="*/ 354 w 480"/>
                <a:gd name="T31" fmla="*/ 124 h 480"/>
                <a:gd name="T32" fmla="*/ 186 w 480"/>
                <a:gd name="T33" fmla="*/ 195 h 480"/>
                <a:gd name="T34" fmla="*/ 123 w 480"/>
                <a:gd name="T35" fmla="*/ 354 h 480"/>
                <a:gd name="T36" fmla="*/ 213 w 480"/>
                <a:gd name="T37" fmla="*/ 213 h 480"/>
                <a:gd name="T38" fmla="*/ 213 w 480"/>
                <a:gd name="T39" fmla="*/ 213 h 480"/>
                <a:gd name="T40" fmla="*/ 310 w 480"/>
                <a:gd name="T41" fmla="*/ 169 h 480"/>
                <a:gd name="T42" fmla="*/ 266 w 480"/>
                <a:gd name="T43" fmla="*/ 266 h 480"/>
                <a:gd name="T44" fmla="*/ 213 w 480"/>
                <a:gd name="T45" fmla="*/ 266 h 480"/>
                <a:gd name="T46" fmla="*/ 213 w 480"/>
                <a:gd name="T47" fmla="*/ 213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0" h="480">
                  <a:moveTo>
                    <a:pt x="239" y="0"/>
                  </a:moveTo>
                  <a:lnTo>
                    <a:pt x="239" y="0"/>
                  </a:lnTo>
                  <a:cubicBezTo>
                    <a:pt x="107" y="9"/>
                    <a:pt x="0" y="115"/>
                    <a:pt x="0" y="248"/>
                  </a:cubicBezTo>
                  <a:cubicBezTo>
                    <a:pt x="0" y="372"/>
                    <a:pt x="107" y="479"/>
                    <a:pt x="239" y="479"/>
                  </a:cubicBezTo>
                  <a:cubicBezTo>
                    <a:pt x="372" y="479"/>
                    <a:pt x="479" y="372"/>
                    <a:pt x="479" y="240"/>
                  </a:cubicBezTo>
                  <a:cubicBezTo>
                    <a:pt x="479" y="107"/>
                    <a:pt x="363" y="0"/>
                    <a:pt x="239" y="0"/>
                  </a:cubicBezTo>
                  <a:close/>
                  <a:moveTo>
                    <a:pt x="239" y="426"/>
                  </a:moveTo>
                  <a:lnTo>
                    <a:pt x="239" y="426"/>
                  </a:lnTo>
                  <a:cubicBezTo>
                    <a:pt x="142" y="434"/>
                    <a:pt x="53" y="346"/>
                    <a:pt x="53" y="248"/>
                  </a:cubicBezTo>
                  <a:cubicBezTo>
                    <a:pt x="53" y="142"/>
                    <a:pt x="133" y="53"/>
                    <a:pt x="239" y="53"/>
                  </a:cubicBezTo>
                  <a:cubicBezTo>
                    <a:pt x="336" y="53"/>
                    <a:pt x="426" y="133"/>
                    <a:pt x="426" y="240"/>
                  </a:cubicBezTo>
                  <a:cubicBezTo>
                    <a:pt x="426" y="346"/>
                    <a:pt x="345" y="426"/>
                    <a:pt x="239" y="426"/>
                  </a:cubicBezTo>
                  <a:close/>
                  <a:moveTo>
                    <a:pt x="123" y="354"/>
                  </a:moveTo>
                  <a:lnTo>
                    <a:pt x="123" y="354"/>
                  </a:lnTo>
                  <a:cubicBezTo>
                    <a:pt x="123" y="354"/>
                    <a:pt x="239" y="337"/>
                    <a:pt x="283" y="293"/>
                  </a:cubicBezTo>
                  <a:cubicBezTo>
                    <a:pt x="336" y="240"/>
                    <a:pt x="354" y="124"/>
                    <a:pt x="354" y="124"/>
                  </a:cubicBezTo>
                  <a:cubicBezTo>
                    <a:pt x="354" y="124"/>
                    <a:pt x="239" y="142"/>
                    <a:pt x="186" y="195"/>
                  </a:cubicBezTo>
                  <a:cubicBezTo>
                    <a:pt x="142" y="240"/>
                    <a:pt x="123" y="354"/>
                    <a:pt x="123" y="354"/>
                  </a:cubicBezTo>
                  <a:close/>
                  <a:moveTo>
                    <a:pt x="213" y="213"/>
                  </a:moveTo>
                  <a:lnTo>
                    <a:pt x="213" y="213"/>
                  </a:lnTo>
                  <a:cubicBezTo>
                    <a:pt x="239" y="195"/>
                    <a:pt x="274" y="178"/>
                    <a:pt x="310" y="169"/>
                  </a:cubicBezTo>
                  <a:cubicBezTo>
                    <a:pt x="301" y="204"/>
                    <a:pt x="283" y="248"/>
                    <a:pt x="266" y="266"/>
                  </a:cubicBezTo>
                  <a:cubicBezTo>
                    <a:pt x="248" y="275"/>
                    <a:pt x="230" y="275"/>
                    <a:pt x="213" y="266"/>
                  </a:cubicBezTo>
                  <a:cubicBezTo>
                    <a:pt x="204" y="248"/>
                    <a:pt x="204" y="231"/>
                    <a:pt x="213" y="2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70875" y="2008136"/>
            <a:ext cx="1706538" cy="831218"/>
            <a:chOff x="1611005" y="1924951"/>
            <a:chExt cx="1706538" cy="831218"/>
          </a:xfrm>
        </p:grpSpPr>
        <p:grpSp>
          <p:nvGrpSpPr>
            <p:cNvPr id="23" name="Group 18"/>
            <p:cNvGrpSpPr/>
            <p:nvPr/>
          </p:nvGrpSpPr>
          <p:grpSpPr>
            <a:xfrm>
              <a:off x="1611005" y="1924951"/>
              <a:ext cx="1706538" cy="831218"/>
              <a:chOff x="3651250" y="2089150"/>
              <a:chExt cx="2027238" cy="987425"/>
            </a:xfrm>
          </p:grpSpPr>
          <p:sp>
            <p:nvSpPr>
              <p:cNvPr id="35" name="Freeform: Shape 9"/>
              <p:cNvSpPr/>
              <p:nvPr/>
            </p:nvSpPr>
            <p:spPr bwMode="auto">
              <a:xfrm>
                <a:off x="3651250" y="2089150"/>
                <a:ext cx="2027238" cy="862012"/>
              </a:xfrm>
              <a:custGeom>
                <a:avLst/>
                <a:gdLst>
                  <a:gd name="T0" fmla="*/ 1216 w 1277"/>
                  <a:gd name="T1" fmla="*/ 0 h 543"/>
                  <a:gd name="T2" fmla="*/ 0 w 1277"/>
                  <a:gd name="T3" fmla="*/ 194 h 543"/>
                  <a:gd name="T4" fmla="*/ 52 w 1277"/>
                  <a:gd name="T5" fmla="*/ 543 h 543"/>
                  <a:gd name="T6" fmla="*/ 1277 w 1277"/>
                  <a:gd name="T7" fmla="*/ 342 h 543"/>
                  <a:gd name="T8" fmla="*/ 1216 w 1277"/>
                  <a:gd name="T9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7" h="543">
                    <a:moveTo>
                      <a:pt x="1216" y="0"/>
                    </a:moveTo>
                    <a:lnTo>
                      <a:pt x="0" y="194"/>
                    </a:lnTo>
                    <a:lnTo>
                      <a:pt x="52" y="543"/>
                    </a:lnTo>
                    <a:lnTo>
                      <a:pt x="1277" y="342"/>
                    </a:lnTo>
                    <a:lnTo>
                      <a:pt x="1216" y="0"/>
                    </a:lnTo>
                    <a:close/>
                  </a:path>
                </a:pathLst>
              </a:cu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Freeform: Shape 10"/>
              <p:cNvSpPr/>
              <p:nvPr/>
            </p:nvSpPr>
            <p:spPr bwMode="auto">
              <a:xfrm>
                <a:off x="3733800" y="2632075"/>
                <a:ext cx="1944688" cy="444500"/>
              </a:xfrm>
              <a:custGeom>
                <a:avLst/>
                <a:gdLst>
                  <a:gd name="T0" fmla="*/ 1225 w 1225"/>
                  <a:gd name="T1" fmla="*/ 0 h 280"/>
                  <a:gd name="T2" fmla="*/ 0 w 1225"/>
                  <a:gd name="T3" fmla="*/ 201 h 280"/>
                  <a:gd name="T4" fmla="*/ 118 w 1225"/>
                  <a:gd name="T5" fmla="*/ 280 h 280"/>
                  <a:gd name="T6" fmla="*/ 1026 w 1225"/>
                  <a:gd name="T7" fmla="*/ 99 h 280"/>
                  <a:gd name="T8" fmla="*/ 1225 w 1225"/>
                  <a:gd name="T9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5" h="280">
                    <a:moveTo>
                      <a:pt x="1225" y="0"/>
                    </a:moveTo>
                    <a:lnTo>
                      <a:pt x="0" y="201"/>
                    </a:lnTo>
                    <a:lnTo>
                      <a:pt x="118" y="280"/>
                    </a:lnTo>
                    <a:lnTo>
                      <a:pt x="1026" y="99"/>
                    </a:lnTo>
                    <a:lnTo>
                      <a:pt x="1225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790321" y="2093156"/>
              <a:ext cx="1325948" cy="399126"/>
              <a:chOff x="1790321" y="2093156"/>
              <a:chExt cx="1325948" cy="399126"/>
            </a:xfrm>
          </p:grpSpPr>
          <p:sp>
            <p:nvSpPr>
              <p:cNvPr id="26" name="Oval 33"/>
              <p:cNvSpPr/>
              <p:nvPr/>
            </p:nvSpPr>
            <p:spPr>
              <a:xfrm>
                <a:off x="1790321" y="2221602"/>
                <a:ext cx="270680" cy="2706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 fontScale="55000" lnSpcReduction="20000"/>
              </a:bodyPr>
              <a:lstStyle/>
              <a:p>
                <a:pPr algn="ctr"/>
                <a:endParaRPr lang="ar-SA" sz="1400" b="1"/>
              </a:p>
            </p:txBody>
          </p:sp>
          <p:sp>
            <p:nvSpPr>
              <p:cNvPr id="30" name="Freeform: Shape 37"/>
              <p:cNvSpPr/>
              <p:nvPr/>
            </p:nvSpPr>
            <p:spPr bwMode="auto">
              <a:xfrm>
                <a:off x="2880891" y="2093156"/>
                <a:ext cx="235378" cy="233459"/>
              </a:xfrm>
              <a:custGeom>
                <a:avLst/>
                <a:gdLst>
                  <a:gd name="T0" fmla="*/ 381 w 417"/>
                  <a:gd name="T1" fmla="*/ 203 h 417"/>
                  <a:gd name="T2" fmla="*/ 381 w 417"/>
                  <a:gd name="T3" fmla="*/ 203 h 417"/>
                  <a:gd name="T4" fmla="*/ 416 w 417"/>
                  <a:gd name="T5" fmla="*/ 141 h 417"/>
                  <a:gd name="T6" fmla="*/ 408 w 417"/>
                  <a:gd name="T7" fmla="*/ 106 h 417"/>
                  <a:gd name="T8" fmla="*/ 337 w 417"/>
                  <a:gd name="T9" fmla="*/ 79 h 417"/>
                  <a:gd name="T10" fmla="*/ 319 w 417"/>
                  <a:gd name="T11" fmla="*/ 17 h 417"/>
                  <a:gd name="T12" fmla="*/ 275 w 417"/>
                  <a:gd name="T13" fmla="*/ 0 h 417"/>
                  <a:gd name="T14" fmla="*/ 213 w 417"/>
                  <a:gd name="T15" fmla="*/ 35 h 417"/>
                  <a:gd name="T16" fmla="*/ 151 w 417"/>
                  <a:gd name="T17" fmla="*/ 0 h 417"/>
                  <a:gd name="T18" fmla="*/ 107 w 417"/>
                  <a:gd name="T19" fmla="*/ 17 h 417"/>
                  <a:gd name="T20" fmla="*/ 89 w 417"/>
                  <a:gd name="T21" fmla="*/ 79 h 417"/>
                  <a:gd name="T22" fmla="*/ 18 w 417"/>
                  <a:gd name="T23" fmla="*/ 106 h 417"/>
                  <a:gd name="T24" fmla="*/ 0 w 417"/>
                  <a:gd name="T25" fmla="*/ 141 h 417"/>
                  <a:gd name="T26" fmla="*/ 44 w 417"/>
                  <a:gd name="T27" fmla="*/ 203 h 417"/>
                  <a:gd name="T28" fmla="*/ 0 w 417"/>
                  <a:gd name="T29" fmla="*/ 275 h 417"/>
                  <a:gd name="T30" fmla="*/ 18 w 417"/>
                  <a:gd name="T31" fmla="*/ 310 h 417"/>
                  <a:gd name="T32" fmla="*/ 89 w 417"/>
                  <a:gd name="T33" fmla="*/ 328 h 417"/>
                  <a:gd name="T34" fmla="*/ 107 w 417"/>
                  <a:gd name="T35" fmla="*/ 398 h 417"/>
                  <a:gd name="T36" fmla="*/ 151 w 417"/>
                  <a:gd name="T37" fmla="*/ 416 h 417"/>
                  <a:gd name="T38" fmla="*/ 213 w 417"/>
                  <a:gd name="T39" fmla="*/ 372 h 417"/>
                  <a:gd name="T40" fmla="*/ 275 w 417"/>
                  <a:gd name="T41" fmla="*/ 416 h 417"/>
                  <a:gd name="T42" fmla="*/ 319 w 417"/>
                  <a:gd name="T43" fmla="*/ 398 h 417"/>
                  <a:gd name="T44" fmla="*/ 337 w 417"/>
                  <a:gd name="T45" fmla="*/ 328 h 417"/>
                  <a:gd name="T46" fmla="*/ 408 w 417"/>
                  <a:gd name="T47" fmla="*/ 310 h 417"/>
                  <a:gd name="T48" fmla="*/ 416 w 417"/>
                  <a:gd name="T49" fmla="*/ 265 h 417"/>
                  <a:gd name="T50" fmla="*/ 381 w 417"/>
                  <a:gd name="T51" fmla="*/ 203 h 417"/>
                  <a:gd name="T52" fmla="*/ 213 w 417"/>
                  <a:gd name="T53" fmla="*/ 292 h 417"/>
                  <a:gd name="T54" fmla="*/ 213 w 417"/>
                  <a:gd name="T55" fmla="*/ 292 h 417"/>
                  <a:gd name="T56" fmla="*/ 125 w 417"/>
                  <a:gd name="T57" fmla="*/ 203 h 417"/>
                  <a:gd name="T58" fmla="*/ 213 w 417"/>
                  <a:gd name="T59" fmla="*/ 115 h 417"/>
                  <a:gd name="T60" fmla="*/ 301 w 417"/>
                  <a:gd name="T61" fmla="*/ 203 h 417"/>
                  <a:gd name="T62" fmla="*/ 213 w 417"/>
                  <a:gd name="T63" fmla="*/ 292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17" h="417">
                    <a:moveTo>
                      <a:pt x="381" y="203"/>
                    </a:moveTo>
                    <a:lnTo>
                      <a:pt x="381" y="203"/>
                    </a:lnTo>
                    <a:cubicBezTo>
                      <a:pt x="381" y="177"/>
                      <a:pt x="399" y="159"/>
                      <a:pt x="416" y="141"/>
                    </a:cubicBezTo>
                    <a:cubicBezTo>
                      <a:pt x="416" y="132"/>
                      <a:pt x="408" y="115"/>
                      <a:pt x="408" y="106"/>
                    </a:cubicBezTo>
                    <a:cubicBezTo>
                      <a:pt x="372" y="115"/>
                      <a:pt x="354" y="97"/>
                      <a:pt x="337" y="79"/>
                    </a:cubicBezTo>
                    <a:cubicBezTo>
                      <a:pt x="319" y="62"/>
                      <a:pt x="310" y="44"/>
                      <a:pt x="319" y="17"/>
                    </a:cubicBezTo>
                    <a:cubicBezTo>
                      <a:pt x="310" y="9"/>
                      <a:pt x="293" y="0"/>
                      <a:pt x="275" y="0"/>
                    </a:cubicBezTo>
                    <a:cubicBezTo>
                      <a:pt x="266" y="17"/>
                      <a:pt x="240" y="35"/>
                      <a:pt x="213" y="35"/>
                    </a:cubicBezTo>
                    <a:cubicBezTo>
                      <a:pt x="187" y="35"/>
                      <a:pt x="160" y="17"/>
                      <a:pt x="151" y="0"/>
                    </a:cubicBezTo>
                    <a:cubicBezTo>
                      <a:pt x="133" y="0"/>
                      <a:pt x="116" y="9"/>
                      <a:pt x="107" y="17"/>
                    </a:cubicBezTo>
                    <a:cubicBezTo>
                      <a:pt x="116" y="44"/>
                      <a:pt x="107" y="62"/>
                      <a:pt x="89" y="79"/>
                    </a:cubicBezTo>
                    <a:cubicBezTo>
                      <a:pt x="72" y="97"/>
                      <a:pt x="44" y="115"/>
                      <a:pt x="18" y="106"/>
                    </a:cubicBezTo>
                    <a:cubicBezTo>
                      <a:pt x="18" y="115"/>
                      <a:pt x="9" y="132"/>
                      <a:pt x="0" y="141"/>
                    </a:cubicBezTo>
                    <a:cubicBezTo>
                      <a:pt x="27" y="159"/>
                      <a:pt x="44" y="177"/>
                      <a:pt x="44" y="203"/>
                    </a:cubicBezTo>
                    <a:cubicBezTo>
                      <a:pt x="44" y="230"/>
                      <a:pt x="27" y="256"/>
                      <a:pt x="0" y="275"/>
                    </a:cubicBezTo>
                    <a:cubicBezTo>
                      <a:pt x="9" y="283"/>
                      <a:pt x="18" y="301"/>
                      <a:pt x="18" y="310"/>
                    </a:cubicBezTo>
                    <a:cubicBezTo>
                      <a:pt x="44" y="310"/>
                      <a:pt x="72" y="310"/>
                      <a:pt x="89" y="328"/>
                    </a:cubicBezTo>
                    <a:cubicBezTo>
                      <a:pt x="107" y="345"/>
                      <a:pt x="116" y="372"/>
                      <a:pt x="107" y="398"/>
                    </a:cubicBezTo>
                    <a:cubicBezTo>
                      <a:pt x="116" y="407"/>
                      <a:pt x="133" y="407"/>
                      <a:pt x="151" y="416"/>
                    </a:cubicBezTo>
                    <a:cubicBezTo>
                      <a:pt x="160" y="389"/>
                      <a:pt x="187" y="372"/>
                      <a:pt x="213" y="372"/>
                    </a:cubicBezTo>
                    <a:cubicBezTo>
                      <a:pt x="240" y="372"/>
                      <a:pt x="266" y="389"/>
                      <a:pt x="275" y="416"/>
                    </a:cubicBezTo>
                    <a:cubicBezTo>
                      <a:pt x="293" y="407"/>
                      <a:pt x="310" y="407"/>
                      <a:pt x="319" y="398"/>
                    </a:cubicBezTo>
                    <a:cubicBezTo>
                      <a:pt x="310" y="372"/>
                      <a:pt x="319" y="345"/>
                      <a:pt x="337" y="328"/>
                    </a:cubicBezTo>
                    <a:cubicBezTo>
                      <a:pt x="354" y="310"/>
                      <a:pt x="372" y="301"/>
                      <a:pt x="408" y="310"/>
                    </a:cubicBezTo>
                    <a:cubicBezTo>
                      <a:pt x="408" y="292"/>
                      <a:pt x="416" y="283"/>
                      <a:pt x="416" y="265"/>
                    </a:cubicBezTo>
                    <a:cubicBezTo>
                      <a:pt x="399" y="256"/>
                      <a:pt x="381" y="230"/>
                      <a:pt x="381" y="203"/>
                    </a:cubicBezTo>
                    <a:close/>
                    <a:moveTo>
                      <a:pt x="213" y="292"/>
                    </a:moveTo>
                    <a:lnTo>
                      <a:pt x="213" y="292"/>
                    </a:lnTo>
                    <a:cubicBezTo>
                      <a:pt x="160" y="292"/>
                      <a:pt x="125" y="256"/>
                      <a:pt x="125" y="203"/>
                    </a:cubicBezTo>
                    <a:cubicBezTo>
                      <a:pt x="125" y="159"/>
                      <a:pt x="160" y="115"/>
                      <a:pt x="213" y="115"/>
                    </a:cubicBezTo>
                    <a:cubicBezTo>
                      <a:pt x="266" y="115"/>
                      <a:pt x="301" y="159"/>
                      <a:pt x="301" y="203"/>
                    </a:cubicBezTo>
                    <a:cubicBezTo>
                      <a:pt x="301" y="256"/>
                      <a:pt x="266" y="292"/>
                      <a:pt x="213" y="2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611569" y="2575800"/>
            <a:ext cx="1662437" cy="497128"/>
            <a:chOff x="1458659" y="2653270"/>
            <a:chExt cx="1662437" cy="497128"/>
          </a:xfrm>
        </p:grpSpPr>
        <p:grpSp>
          <p:nvGrpSpPr>
            <p:cNvPr id="24" name="Group 17"/>
            <p:cNvGrpSpPr/>
            <p:nvPr/>
          </p:nvGrpSpPr>
          <p:grpSpPr>
            <a:xfrm>
              <a:off x="1458659" y="2653270"/>
              <a:ext cx="1662437" cy="497128"/>
              <a:chOff x="3470275" y="2954338"/>
              <a:chExt cx="1974851" cy="590550"/>
            </a:xfrm>
          </p:grpSpPr>
          <p:sp>
            <p:nvSpPr>
              <p:cNvPr id="33" name="Freeform: Shape 11"/>
              <p:cNvSpPr/>
              <p:nvPr/>
            </p:nvSpPr>
            <p:spPr bwMode="auto">
              <a:xfrm>
                <a:off x="3470275" y="2954338"/>
                <a:ext cx="1912938" cy="590550"/>
              </a:xfrm>
              <a:custGeom>
                <a:avLst/>
                <a:gdLst>
                  <a:gd name="T0" fmla="*/ 0 w 1205"/>
                  <a:gd name="T1" fmla="*/ 25 h 372"/>
                  <a:gd name="T2" fmla="*/ 1205 w 1205"/>
                  <a:gd name="T3" fmla="*/ 0 h 372"/>
                  <a:gd name="T4" fmla="*/ 1205 w 1205"/>
                  <a:gd name="T5" fmla="*/ 372 h 372"/>
                  <a:gd name="T6" fmla="*/ 0 w 1205"/>
                  <a:gd name="T7" fmla="*/ 350 h 372"/>
                  <a:gd name="T8" fmla="*/ 0 w 1205"/>
                  <a:gd name="T9" fmla="*/ 25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5" h="372">
                    <a:moveTo>
                      <a:pt x="0" y="25"/>
                    </a:moveTo>
                    <a:lnTo>
                      <a:pt x="1205" y="0"/>
                    </a:lnTo>
                    <a:lnTo>
                      <a:pt x="1205" y="372"/>
                    </a:lnTo>
                    <a:lnTo>
                      <a:pt x="0" y="350"/>
                    </a:lnTo>
                    <a:lnTo>
                      <a:pt x="0" y="25"/>
                    </a:lnTo>
                    <a:close/>
                  </a:path>
                </a:pathLst>
              </a:cu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Freeform: Shape 12"/>
              <p:cNvSpPr/>
              <p:nvPr/>
            </p:nvSpPr>
            <p:spPr bwMode="auto">
              <a:xfrm>
                <a:off x="5383213" y="2954338"/>
                <a:ext cx="61913" cy="590550"/>
              </a:xfrm>
              <a:custGeom>
                <a:avLst/>
                <a:gdLst>
                  <a:gd name="T0" fmla="*/ 0 w 39"/>
                  <a:gd name="T1" fmla="*/ 0 h 372"/>
                  <a:gd name="T2" fmla="*/ 39 w 39"/>
                  <a:gd name="T3" fmla="*/ 34 h 372"/>
                  <a:gd name="T4" fmla="*/ 39 w 39"/>
                  <a:gd name="T5" fmla="*/ 347 h 372"/>
                  <a:gd name="T6" fmla="*/ 0 w 39"/>
                  <a:gd name="T7" fmla="*/ 372 h 372"/>
                  <a:gd name="T8" fmla="*/ 0 w 39"/>
                  <a:gd name="T9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72">
                    <a:moveTo>
                      <a:pt x="0" y="0"/>
                    </a:moveTo>
                    <a:lnTo>
                      <a:pt x="39" y="34"/>
                    </a:lnTo>
                    <a:lnTo>
                      <a:pt x="39" y="347"/>
                    </a:lnTo>
                    <a:lnTo>
                      <a:pt x="0" y="3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7" name="Oval 34"/>
            <p:cNvSpPr/>
            <p:nvPr/>
          </p:nvSpPr>
          <p:spPr>
            <a:xfrm>
              <a:off x="2720430" y="2766839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31" name="Freeform: Shape 38"/>
            <p:cNvSpPr/>
            <p:nvPr/>
          </p:nvSpPr>
          <p:spPr bwMode="auto">
            <a:xfrm>
              <a:off x="1698039" y="2771137"/>
              <a:ext cx="239335" cy="259181"/>
            </a:xfrm>
            <a:custGeom>
              <a:avLst/>
              <a:gdLst>
                <a:gd name="T0" fmla="*/ 327 w 426"/>
                <a:gd name="T1" fmla="*/ 186 h 462"/>
                <a:gd name="T2" fmla="*/ 327 w 426"/>
                <a:gd name="T3" fmla="*/ 186 h 462"/>
                <a:gd name="T4" fmla="*/ 150 w 426"/>
                <a:gd name="T5" fmla="*/ 18 h 462"/>
                <a:gd name="T6" fmla="*/ 97 w 426"/>
                <a:gd name="T7" fmla="*/ 10 h 462"/>
                <a:gd name="T8" fmla="*/ 70 w 426"/>
                <a:gd name="T9" fmla="*/ 54 h 462"/>
                <a:gd name="T10" fmla="*/ 35 w 426"/>
                <a:gd name="T11" fmla="*/ 293 h 462"/>
                <a:gd name="T12" fmla="*/ 26 w 426"/>
                <a:gd name="T13" fmla="*/ 408 h 462"/>
                <a:gd name="T14" fmla="*/ 248 w 426"/>
                <a:gd name="T15" fmla="*/ 417 h 462"/>
                <a:gd name="T16" fmla="*/ 407 w 426"/>
                <a:gd name="T17" fmla="*/ 266 h 462"/>
                <a:gd name="T18" fmla="*/ 327 w 426"/>
                <a:gd name="T19" fmla="*/ 186 h 462"/>
                <a:gd name="T20" fmla="*/ 238 w 426"/>
                <a:gd name="T21" fmla="*/ 391 h 462"/>
                <a:gd name="T22" fmla="*/ 238 w 426"/>
                <a:gd name="T23" fmla="*/ 391 h 462"/>
                <a:gd name="T24" fmla="*/ 53 w 426"/>
                <a:gd name="T25" fmla="*/ 391 h 462"/>
                <a:gd name="T26" fmla="*/ 194 w 426"/>
                <a:gd name="T27" fmla="*/ 284 h 462"/>
                <a:gd name="T28" fmla="*/ 372 w 426"/>
                <a:gd name="T29" fmla="*/ 275 h 462"/>
                <a:gd name="T30" fmla="*/ 238 w 426"/>
                <a:gd name="T31" fmla="*/ 391 h 462"/>
                <a:gd name="T32" fmla="*/ 203 w 426"/>
                <a:gd name="T33" fmla="*/ 301 h 462"/>
                <a:gd name="T34" fmla="*/ 203 w 426"/>
                <a:gd name="T35" fmla="*/ 301 h 462"/>
                <a:gd name="T36" fmla="*/ 97 w 426"/>
                <a:gd name="T37" fmla="*/ 363 h 462"/>
                <a:gd name="T38" fmla="*/ 167 w 426"/>
                <a:gd name="T39" fmla="*/ 363 h 462"/>
                <a:gd name="T40" fmla="*/ 221 w 426"/>
                <a:gd name="T41" fmla="*/ 293 h 462"/>
                <a:gd name="T42" fmla="*/ 221 w 426"/>
                <a:gd name="T43" fmla="*/ 293 h 462"/>
                <a:gd name="T44" fmla="*/ 203 w 426"/>
                <a:gd name="T45" fmla="*/ 301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6" h="462">
                  <a:moveTo>
                    <a:pt x="327" y="186"/>
                  </a:moveTo>
                  <a:lnTo>
                    <a:pt x="327" y="186"/>
                  </a:lnTo>
                  <a:cubicBezTo>
                    <a:pt x="274" y="63"/>
                    <a:pt x="238" y="18"/>
                    <a:pt x="150" y="18"/>
                  </a:cubicBezTo>
                  <a:cubicBezTo>
                    <a:pt x="114" y="18"/>
                    <a:pt x="123" y="0"/>
                    <a:pt x="97" y="10"/>
                  </a:cubicBezTo>
                  <a:cubicBezTo>
                    <a:pt x="70" y="18"/>
                    <a:pt x="97" y="27"/>
                    <a:pt x="70" y="54"/>
                  </a:cubicBezTo>
                  <a:cubicBezTo>
                    <a:pt x="0" y="107"/>
                    <a:pt x="8" y="169"/>
                    <a:pt x="35" y="293"/>
                  </a:cubicBezTo>
                  <a:cubicBezTo>
                    <a:pt x="53" y="346"/>
                    <a:pt x="8" y="354"/>
                    <a:pt x="26" y="408"/>
                  </a:cubicBezTo>
                  <a:cubicBezTo>
                    <a:pt x="35" y="444"/>
                    <a:pt x="141" y="461"/>
                    <a:pt x="248" y="417"/>
                  </a:cubicBezTo>
                  <a:cubicBezTo>
                    <a:pt x="354" y="382"/>
                    <a:pt x="425" y="301"/>
                    <a:pt x="407" y="266"/>
                  </a:cubicBezTo>
                  <a:cubicBezTo>
                    <a:pt x="389" y="213"/>
                    <a:pt x="354" y="239"/>
                    <a:pt x="327" y="186"/>
                  </a:cubicBezTo>
                  <a:close/>
                  <a:moveTo>
                    <a:pt x="238" y="391"/>
                  </a:moveTo>
                  <a:lnTo>
                    <a:pt x="238" y="391"/>
                  </a:lnTo>
                  <a:cubicBezTo>
                    <a:pt x="141" y="426"/>
                    <a:pt x="61" y="399"/>
                    <a:pt x="53" y="391"/>
                  </a:cubicBezTo>
                  <a:cubicBezTo>
                    <a:pt x="53" y="382"/>
                    <a:pt x="88" y="319"/>
                    <a:pt x="194" y="284"/>
                  </a:cubicBezTo>
                  <a:cubicBezTo>
                    <a:pt x="310" y="239"/>
                    <a:pt x="372" y="257"/>
                    <a:pt x="372" y="275"/>
                  </a:cubicBezTo>
                  <a:cubicBezTo>
                    <a:pt x="380" y="284"/>
                    <a:pt x="336" y="354"/>
                    <a:pt x="238" y="391"/>
                  </a:cubicBezTo>
                  <a:close/>
                  <a:moveTo>
                    <a:pt x="203" y="301"/>
                  </a:moveTo>
                  <a:lnTo>
                    <a:pt x="203" y="301"/>
                  </a:lnTo>
                  <a:cubicBezTo>
                    <a:pt x="150" y="319"/>
                    <a:pt x="123" y="337"/>
                    <a:pt x="97" y="363"/>
                  </a:cubicBezTo>
                  <a:cubicBezTo>
                    <a:pt x="114" y="373"/>
                    <a:pt x="141" y="382"/>
                    <a:pt x="167" y="363"/>
                  </a:cubicBezTo>
                  <a:cubicBezTo>
                    <a:pt x="212" y="354"/>
                    <a:pt x="230" y="319"/>
                    <a:pt x="221" y="293"/>
                  </a:cubicBezTo>
                  <a:lnTo>
                    <a:pt x="221" y="293"/>
                  </a:lnTo>
                  <a:cubicBezTo>
                    <a:pt x="221" y="293"/>
                    <a:pt x="212" y="301"/>
                    <a:pt x="203" y="3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30886" y="3023478"/>
            <a:ext cx="1646400" cy="787119"/>
            <a:chOff x="1643076" y="3100948"/>
            <a:chExt cx="1646400" cy="787119"/>
          </a:xfrm>
        </p:grpSpPr>
        <p:grpSp>
          <p:nvGrpSpPr>
            <p:cNvPr id="22" name="Group 16"/>
            <p:cNvGrpSpPr/>
            <p:nvPr/>
          </p:nvGrpSpPr>
          <p:grpSpPr>
            <a:xfrm>
              <a:off x="1643076" y="3100948"/>
              <a:ext cx="1646400" cy="787119"/>
              <a:chOff x="3689350" y="3486150"/>
              <a:chExt cx="1955800" cy="935038"/>
            </a:xfrm>
          </p:grpSpPr>
          <p:sp>
            <p:nvSpPr>
              <p:cNvPr id="37" name="Freeform: Shape 13"/>
              <p:cNvSpPr/>
              <p:nvPr/>
            </p:nvSpPr>
            <p:spPr bwMode="auto">
              <a:xfrm>
                <a:off x="3689350" y="3486150"/>
                <a:ext cx="1863725" cy="365125"/>
              </a:xfrm>
              <a:custGeom>
                <a:avLst/>
                <a:gdLst>
                  <a:gd name="T0" fmla="*/ 1174 w 1174"/>
                  <a:gd name="T1" fmla="*/ 37 h 230"/>
                  <a:gd name="T2" fmla="*/ 114 w 1174"/>
                  <a:gd name="T3" fmla="*/ 230 h 230"/>
                  <a:gd name="T4" fmla="*/ 0 w 1174"/>
                  <a:gd name="T5" fmla="*/ 171 h 230"/>
                  <a:gd name="T6" fmla="*/ 993 w 1174"/>
                  <a:gd name="T7" fmla="*/ 0 h 230"/>
                  <a:gd name="T8" fmla="*/ 1174 w 1174"/>
                  <a:gd name="T9" fmla="*/ 37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4" h="230">
                    <a:moveTo>
                      <a:pt x="1174" y="37"/>
                    </a:moveTo>
                    <a:lnTo>
                      <a:pt x="114" y="230"/>
                    </a:lnTo>
                    <a:lnTo>
                      <a:pt x="0" y="171"/>
                    </a:lnTo>
                    <a:lnTo>
                      <a:pt x="993" y="0"/>
                    </a:lnTo>
                    <a:lnTo>
                      <a:pt x="1174" y="37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Freeform: Shape 14"/>
              <p:cNvSpPr/>
              <p:nvPr/>
            </p:nvSpPr>
            <p:spPr bwMode="auto">
              <a:xfrm>
                <a:off x="3870325" y="3544888"/>
                <a:ext cx="1774825" cy="876300"/>
              </a:xfrm>
              <a:custGeom>
                <a:avLst/>
                <a:gdLst>
                  <a:gd name="T0" fmla="*/ 0 w 1118"/>
                  <a:gd name="T1" fmla="*/ 193 h 552"/>
                  <a:gd name="T2" fmla="*/ 52 w 1118"/>
                  <a:gd name="T3" fmla="*/ 552 h 552"/>
                  <a:gd name="T4" fmla="*/ 1118 w 1118"/>
                  <a:gd name="T5" fmla="*/ 313 h 552"/>
                  <a:gd name="T6" fmla="*/ 1060 w 1118"/>
                  <a:gd name="T7" fmla="*/ 0 h 552"/>
                  <a:gd name="T8" fmla="*/ 0 w 1118"/>
                  <a:gd name="T9" fmla="*/ 193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8" h="552">
                    <a:moveTo>
                      <a:pt x="0" y="193"/>
                    </a:moveTo>
                    <a:lnTo>
                      <a:pt x="52" y="552"/>
                    </a:lnTo>
                    <a:lnTo>
                      <a:pt x="1118" y="313"/>
                    </a:lnTo>
                    <a:lnTo>
                      <a:pt x="1060" y="0"/>
                    </a:lnTo>
                    <a:lnTo>
                      <a:pt x="0" y="193"/>
                    </a:ln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15"/>
              <p:cNvSpPr/>
              <p:nvPr/>
            </p:nvSpPr>
            <p:spPr bwMode="auto">
              <a:xfrm>
                <a:off x="3689350" y="3757613"/>
                <a:ext cx="263525" cy="663575"/>
              </a:xfrm>
              <a:custGeom>
                <a:avLst/>
                <a:gdLst>
                  <a:gd name="T0" fmla="*/ 0 w 166"/>
                  <a:gd name="T1" fmla="*/ 0 h 418"/>
                  <a:gd name="T2" fmla="*/ 114 w 166"/>
                  <a:gd name="T3" fmla="*/ 59 h 418"/>
                  <a:gd name="T4" fmla="*/ 166 w 166"/>
                  <a:gd name="T5" fmla="*/ 418 h 418"/>
                  <a:gd name="T6" fmla="*/ 50 w 166"/>
                  <a:gd name="T7" fmla="*/ 311 h 418"/>
                  <a:gd name="T8" fmla="*/ 0 w 166"/>
                  <a:gd name="T9" fmla="*/ 0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418">
                    <a:moveTo>
                      <a:pt x="0" y="0"/>
                    </a:moveTo>
                    <a:lnTo>
                      <a:pt x="114" y="59"/>
                    </a:lnTo>
                    <a:lnTo>
                      <a:pt x="166" y="418"/>
                    </a:lnTo>
                    <a:lnTo>
                      <a:pt x="50" y="3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8" name="Oval 35"/>
            <p:cNvSpPr/>
            <p:nvPr/>
          </p:nvSpPr>
          <p:spPr>
            <a:xfrm>
              <a:off x="1969929" y="3459610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32" name="Freeform: Shape 39"/>
            <p:cNvSpPr/>
            <p:nvPr/>
          </p:nvSpPr>
          <p:spPr bwMode="auto">
            <a:xfrm>
              <a:off x="2881491" y="3277710"/>
              <a:ext cx="259114" cy="229506"/>
            </a:xfrm>
            <a:custGeom>
              <a:avLst/>
              <a:gdLst>
                <a:gd name="T0" fmla="*/ 451 w 461"/>
                <a:gd name="T1" fmla="*/ 213 h 409"/>
                <a:gd name="T2" fmla="*/ 451 w 461"/>
                <a:gd name="T3" fmla="*/ 213 h 409"/>
                <a:gd name="T4" fmla="*/ 247 w 461"/>
                <a:gd name="T5" fmla="*/ 17 h 409"/>
                <a:gd name="T6" fmla="*/ 212 w 461"/>
                <a:gd name="T7" fmla="*/ 17 h 409"/>
                <a:gd name="T8" fmla="*/ 9 w 461"/>
                <a:gd name="T9" fmla="*/ 213 h 409"/>
                <a:gd name="T10" fmla="*/ 18 w 461"/>
                <a:gd name="T11" fmla="*/ 230 h 409"/>
                <a:gd name="T12" fmla="*/ 62 w 461"/>
                <a:gd name="T13" fmla="*/ 230 h 409"/>
                <a:gd name="T14" fmla="*/ 62 w 461"/>
                <a:gd name="T15" fmla="*/ 390 h 409"/>
                <a:gd name="T16" fmla="*/ 79 w 461"/>
                <a:gd name="T17" fmla="*/ 408 h 409"/>
                <a:gd name="T18" fmla="*/ 177 w 461"/>
                <a:gd name="T19" fmla="*/ 408 h 409"/>
                <a:gd name="T20" fmla="*/ 177 w 461"/>
                <a:gd name="T21" fmla="*/ 248 h 409"/>
                <a:gd name="T22" fmla="*/ 283 w 461"/>
                <a:gd name="T23" fmla="*/ 248 h 409"/>
                <a:gd name="T24" fmla="*/ 283 w 461"/>
                <a:gd name="T25" fmla="*/ 408 h 409"/>
                <a:gd name="T26" fmla="*/ 381 w 461"/>
                <a:gd name="T27" fmla="*/ 408 h 409"/>
                <a:gd name="T28" fmla="*/ 398 w 461"/>
                <a:gd name="T29" fmla="*/ 390 h 409"/>
                <a:gd name="T30" fmla="*/ 398 w 461"/>
                <a:gd name="T31" fmla="*/ 230 h 409"/>
                <a:gd name="T32" fmla="*/ 443 w 461"/>
                <a:gd name="T33" fmla="*/ 230 h 409"/>
                <a:gd name="T34" fmla="*/ 451 w 461"/>
                <a:gd name="T35" fmla="*/ 213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1" h="409">
                  <a:moveTo>
                    <a:pt x="451" y="213"/>
                  </a:moveTo>
                  <a:lnTo>
                    <a:pt x="451" y="213"/>
                  </a:lnTo>
                  <a:cubicBezTo>
                    <a:pt x="247" y="17"/>
                    <a:pt x="247" y="17"/>
                    <a:pt x="247" y="17"/>
                  </a:cubicBezTo>
                  <a:cubicBezTo>
                    <a:pt x="238" y="0"/>
                    <a:pt x="221" y="0"/>
                    <a:pt x="212" y="17"/>
                  </a:cubicBezTo>
                  <a:cubicBezTo>
                    <a:pt x="9" y="213"/>
                    <a:pt x="9" y="213"/>
                    <a:pt x="9" y="213"/>
                  </a:cubicBezTo>
                  <a:cubicBezTo>
                    <a:pt x="0" y="221"/>
                    <a:pt x="9" y="230"/>
                    <a:pt x="18" y="230"/>
                  </a:cubicBezTo>
                  <a:cubicBezTo>
                    <a:pt x="62" y="230"/>
                    <a:pt x="62" y="230"/>
                    <a:pt x="62" y="230"/>
                  </a:cubicBezTo>
                  <a:cubicBezTo>
                    <a:pt x="62" y="390"/>
                    <a:pt x="62" y="390"/>
                    <a:pt x="62" y="390"/>
                  </a:cubicBezTo>
                  <a:cubicBezTo>
                    <a:pt x="62" y="399"/>
                    <a:pt x="62" y="408"/>
                    <a:pt x="79" y="408"/>
                  </a:cubicBezTo>
                  <a:cubicBezTo>
                    <a:pt x="177" y="408"/>
                    <a:pt x="177" y="408"/>
                    <a:pt x="177" y="408"/>
                  </a:cubicBezTo>
                  <a:cubicBezTo>
                    <a:pt x="177" y="248"/>
                    <a:pt x="177" y="248"/>
                    <a:pt x="177" y="248"/>
                  </a:cubicBezTo>
                  <a:cubicBezTo>
                    <a:pt x="283" y="248"/>
                    <a:pt x="283" y="248"/>
                    <a:pt x="283" y="248"/>
                  </a:cubicBezTo>
                  <a:cubicBezTo>
                    <a:pt x="283" y="408"/>
                    <a:pt x="283" y="408"/>
                    <a:pt x="283" y="408"/>
                  </a:cubicBezTo>
                  <a:cubicBezTo>
                    <a:pt x="381" y="408"/>
                    <a:pt x="381" y="408"/>
                    <a:pt x="381" y="408"/>
                  </a:cubicBezTo>
                  <a:cubicBezTo>
                    <a:pt x="398" y="408"/>
                    <a:pt x="398" y="399"/>
                    <a:pt x="398" y="390"/>
                  </a:cubicBezTo>
                  <a:cubicBezTo>
                    <a:pt x="398" y="230"/>
                    <a:pt x="398" y="230"/>
                    <a:pt x="398" y="230"/>
                  </a:cubicBezTo>
                  <a:cubicBezTo>
                    <a:pt x="443" y="230"/>
                    <a:pt x="443" y="230"/>
                    <a:pt x="443" y="230"/>
                  </a:cubicBezTo>
                  <a:cubicBezTo>
                    <a:pt x="451" y="230"/>
                    <a:pt x="460" y="221"/>
                    <a:pt x="451" y="21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9" name="Title 1"/>
          <p:cNvSpPr txBox="1"/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购票</a:t>
            </a:r>
            <a:r>
              <a:rPr lang="zh-CN" altLang="en-GB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endParaRPr lang="zh-CN" altLang="en-GB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86050" y="785800"/>
            <a:ext cx="5148260" cy="194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71736" y="3000378"/>
            <a:ext cx="5414968" cy="906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8" name="TextBox 47"/>
          <p:cNvSpPr txBox="1"/>
          <p:nvPr/>
        </p:nvSpPr>
        <p:spPr>
          <a:xfrm>
            <a:off x="4643438" y="2500312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点击购买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357686" y="3857634"/>
            <a:ext cx="2571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后台显示购买成功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638107" y="1312584"/>
            <a:ext cx="1583591" cy="910064"/>
            <a:chOff x="1455987" y="1255434"/>
            <a:chExt cx="1583591" cy="910064"/>
          </a:xfrm>
        </p:grpSpPr>
        <p:grpSp>
          <p:nvGrpSpPr>
            <p:cNvPr id="21" name="Group 19"/>
            <p:cNvGrpSpPr/>
            <p:nvPr/>
          </p:nvGrpSpPr>
          <p:grpSpPr>
            <a:xfrm>
              <a:off x="1455987" y="1255434"/>
              <a:ext cx="1583591" cy="910064"/>
              <a:chOff x="3467100" y="1293813"/>
              <a:chExt cx="1881188" cy="1081087"/>
            </a:xfrm>
          </p:grpSpPr>
          <p:sp>
            <p:nvSpPr>
              <p:cNvPr id="40" name="Freeform: Shape 6"/>
              <p:cNvSpPr/>
              <p:nvPr/>
            </p:nvSpPr>
            <p:spPr bwMode="auto">
              <a:xfrm>
                <a:off x="3467100" y="2106613"/>
                <a:ext cx="1881188" cy="268287"/>
              </a:xfrm>
              <a:custGeom>
                <a:avLst/>
                <a:gdLst>
                  <a:gd name="T0" fmla="*/ 0 w 1185"/>
                  <a:gd name="T1" fmla="*/ 77 h 169"/>
                  <a:gd name="T2" fmla="*/ 203 w 1185"/>
                  <a:gd name="T3" fmla="*/ 0 h 169"/>
                  <a:gd name="T4" fmla="*/ 1185 w 1185"/>
                  <a:gd name="T5" fmla="*/ 120 h 169"/>
                  <a:gd name="T6" fmla="*/ 1004 w 1185"/>
                  <a:gd name="T7" fmla="*/ 169 h 169"/>
                  <a:gd name="T8" fmla="*/ 0 w 1185"/>
                  <a:gd name="T9" fmla="*/ 77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5" h="169">
                    <a:moveTo>
                      <a:pt x="0" y="77"/>
                    </a:moveTo>
                    <a:lnTo>
                      <a:pt x="203" y="0"/>
                    </a:lnTo>
                    <a:lnTo>
                      <a:pt x="1185" y="120"/>
                    </a:lnTo>
                    <a:lnTo>
                      <a:pt x="1004" y="169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7"/>
              <p:cNvSpPr/>
              <p:nvPr/>
            </p:nvSpPr>
            <p:spPr bwMode="auto">
              <a:xfrm>
                <a:off x="3467100" y="1293813"/>
                <a:ext cx="322263" cy="935037"/>
              </a:xfrm>
              <a:custGeom>
                <a:avLst/>
                <a:gdLst>
                  <a:gd name="T0" fmla="*/ 203 w 203"/>
                  <a:gd name="T1" fmla="*/ 512 h 589"/>
                  <a:gd name="T2" fmla="*/ 203 w 203"/>
                  <a:gd name="T3" fmla="*/ 0 h 589"/>
                  <a:gd name="T4" fmla="*/ 0 w 203"/>
                  <a:gd name="T5" fmla="*/ 273 h 589"/>
                  <a:gd name="T6" fmla="*/ 0 w 203"/>
                  <a:gd name="T7" fmla="*/ 589 h 589"/>
                  <a:gd name="T8" fmla="*/ 203 w 203"/>
                  <a:gd name="T9" fmla="*/ 512 h 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589">
                    <a:moveTo>
                      <a:pt x="203" y="512"/>
                    </a:moveTo>
                    <a:lnTo>
                      <a:pt x="203" y="0"/>
                    </a:lnTo>
                    <a:lnTo>
                      <a:pt x="0" y="273"/>
                    </a:lnTo>
                    <a:lnTo>
                      <a:pt x="0" y="589"/>
                    </a:lnTo>
                    <a:lnTo>
                      <a:pt x="203" y="512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Freeform: Shape 8"/>
              <p:cNvSpPr/>
              <p:nvPr/>
            </p:nvSpPr>
            <p:spPr bwMode="auto">
              <a:xfrm>
                <a:off x="3789363" y="1293813"/>
                <a:ext cx="1558925" cy="1003300"/>
              </a:xfrm>
              <a:custGeom>
                <a:avLst/>
                <a:gdLst>
                  <a:gd name="T0" fmla="*/ 0 w 982"/>
                  <a:gd name="T1" fmla="*/ 0 h 632"/>
                  <a:gd name="T2" fmla="*/ 982 w 982"/>
                  <a:gd name="T3" fmla="*/ 344 h 632"/>
                  <a:gd name="T4" fmla="*/ 982 w 982"/>
                  <a:gd name="T5" fmla="*/ 632 h 632"/>
                  <a:gd name="T6" fmla="*/ 0 w 982"/>
                  <a:gd name="T7" fmla="*/ 512 h 632"/>
                  <a:gd name="T8" fmla="*/ 0 w 982"/>
                  <a:gd name="T9" fmla="*/ 0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632">
                    <a:moveTo>
                      <a:pt x="0" y="0"/>
                    </a:moveTo>
                    <a:lnTo>
                      <a:pt x="982" y="344"/>
                    </a:lnTo>
                    <a:lnTo>
                      <a:pt x="982" y="632"/>
                    </a:lnTo>
                    <a:lnTo>
                      <a:pt x="0" y="512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Oval 32"/>
            <p:cNvSpPr/>
            <p:nvPr/>
          </p:nvSpPr>
          <p:spPr>
            <a:xfrm>
              <a:off x="2649870" y="1676366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29" name="Freeform: Shape 36"/>
            <p:cNvSpPr/>
            <p:nvPr/>
          </p:nvSpPr>
          <p:spPr bwMode="auto">
            <a:xfrm>
              <a:off x="1859277" y="1528371"/>
              <a:ext cx="269003" cy="269074"/>
            </a:xfrm>
            <a:custGeom>
              <a:avLst/>
              <a:gdLst>
                <a:gd name="T0" fmla="*/ 239 w 480"/>
                <a:gd name="T1" fmla="*/ 0 h 480"/>
                <a:gd name="T2" fmla="*/ 239 w 480"/>
                <a:gd name="T3" fmla="*/ 0 h 480"/>
                <a:gd name="T4" fmla="*/ 0 w 480"/>
                <a:gd name="T5" fmla="*/ 248 h 480"/>
                <a:gd name="T6" fmla="*/ 239 w 480"/>
                <a:gd name="T7" fmla="*/ 479 h 480"/>
                <a:gd name="T8" fmla="*/ 479 w 480"/>
                <a:gd name="T9" fmla="*/ 240 h 480"/>
                <a:gd name="T10" fmla="*/ 239 w 480"/>
                <a:gd name="T11" fmla="*/ 0 h 480"/>
                <a:gd name="T12" fmla="*/ 239 w 480"/>
                <a:gd name="T13" fmla="*/ 426 h 480"/>
                <a:gd name="T14" fmla="*/ 239 w 480"/>
                <a:gd name="T15" fmla="*/ 426 h 480"/>
                <a:gd name="T16" fmla="*/ 53 w 480"/>
                <a:gd name="T17" fmla="*/ 248 h 480"/>
                <a:gd name="T18" fmla="*/ 239 w 480"/>
                <a:gd name="T19" fmla="*/ 53 h 480"/>
                <a:gd name="T20" fmla="*/ 426 w 480"/>
                <a:gd name="T21" fmla="*/ 240 h 480"/>
                <a:gd name="T22" fmla="*/ 239 w 480"/>
                <a:gd name="T23" fmla="*/ 426 h 480"/>
                <a:gd name="T24" fmla="*/ 123 w 480"/>
                <a:gd name="T25" fmla="*/ 354 h 480"/>
                <a:gd name="T26" fmla="*/ 123 w 480"/>
                <a:gd name="T27" fmla="*/ 354 h 480"/>
                <a:gd name="T28" fmla="*/ 283 w 480"/>
                <a:gd name="T29" fmla="*/ 293 h 480"/>
                <a:gd name="T30" fmla="*/ 354 w 480"/>
                <a:gd name="T31" fmla="*/ 124 h 480"/>
                <a:gd name="T32" fmla="*/ 186 w 480"/>
                <a:gd name="T33" fmla="*/ 195 h 480"/>
                <a:gd name="T34" fmla="*/ 123 w 480"/>
                <a:gd name="T35" fmla="*/ 354 h 480"/>
                <a:gd name="T36" fmla="*/ 213 w 480"/>
                <a:gd name="T37" fmla="*/ 213 h 480"/>
                <a:gd name="T38" fmla="*/ 213 w 480"/>
                <a:gd name="T39" fmla="*/ 213 h 480"/>
                <a:gd name="T40" fmla="*/ 310 w 480"/>
                <a:gd name="T41" fmla="*/ 169 h 480"/>
                <a:gd name="T42" fmla="*/ 266 w 480"/>
                <a:gd name="T43" fmla="*/ 266 h 480"/>
                <a:gd name="T44" fmla="*/ 213 w 480"/>
                <a:gd name="T45" fmla="*/ 266 h 480"/>
                <a:gd name="T46" fmla="*/ 213 w 480"/>
                <a:gd name="T47" fmla="*/ 213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0" h="480">
                  <a:moveTo>
                    <a:pt x="239" y="0"/>
                  </a:moveTo>
                  <a:lnTo>
                    <a:pt x="239" y="0"/>
                  </a:lnTo>
                  <a:cubicBezTo>
                    <a:pt x="107" y="9"/>
                    <a:pt x="0" y="115"/>
                    <a:pt x="0" y="248"/>
                  </a:cubicBezTo>
                  <a:cubicBezTo>
                    <a:pt x="0" y="372"/>
                    <a:pt x="107" y="479"/>
                    <a:pt x="239" y="479"/>
                  </a:cubicBezTo>
                  <a:cubicBezTo>
                    <a:pt x="372" y="479"/>
                    <a:pt x="479" y="372"/>
                    <a:pt x="479" y="240"/>
                  </a:cubicBezTo>
                  <a:cubicBezTo>
                    <a:pt x="479" y="107"/>
                    <a:pt x="363" y="0"/>
                    <a:pt x="239" y="0"/>
                  </a:cubicBezTo>
                  <a:close/>
                  <a:moveTo>
                    <a:pt x="239" y="426"/>
                  </a:moveTo>
                  <a:lnTo>
                    <a:pt x="239" y="426"/>
                  </a:lnTo>
                  <a:cubicBezTo>
                    <a:pt x="142" y="434"/>
                    <a:pt x="53" y="346"/>
                    <a:pt x="53" y="248"/>
                  </a:cubicBezTo>
                  <a:cubicBezTo>
                    <a:pt x="53" y="142"/>
                    <a:pt x="133" y="53"/>
                    <a:pt x="239" y="53"/>
                  </a:cubicBezTo>
                  <a:cubicBezTo>
                    <a:pt x="336" y="53"/>
                    <a:pt x="426" y="133"/>
                    <a:pt x="426" y="240"/>
                  </a:cubicBezTo>
                  <a:cubicBezTo>
                    <a:pt x="426" y="346"/>
                    <a:pt x="345" y="426"/>
                    <a:pt x="239" y="426"/>
                  </a:cubicBezTo>
                  <a:close/>
                  <a:moveTo>
                    <a:pt x="123" y="354"/>
                  </a:moveTo>
                  <a:lnTo>
                    <a:pt x="123" y="354"/>
                  </a:lnTo>
                  <a:cubicBezTo>
                    <a:pt x="123" y="354"/>
                    <a:pt x="239" y="337"/>
                    <a:pt x="283" y="293"/>
                  </a:cubicBezTo>
                  <a:cubicBezTo>
                    <a:pt x="336" y="240"/>
                    <a:pt x="354" y="124"/>
                    <a:pt x="354" y="124"/>
                  </a:cubicBezTo>
                  <a:cubicBezTo>
                    <a:pt x="354" y="124"/>
                    <a:pt x="239" y="142"/>
                    <a:pt x="186" y="195"/>
                  </a:cubicBezTo>
                  <a:cubicBezTo>
                    <a:pt x="142" y="240"/>
                    <a:pt x="123" y="354"/>
                    <a:pt x="123" y="354"/>
                  </a:cubicBezTo>
                  <a:close/>
                  <a:moveTo>
                    <a:pt x="213" y="213"/>
                  </a:moveTo>
                  <a:lnTo>
                    <a:pt x="213" y="213"/>
                  </a:lnTo>
                  <a:cubicBezTo>
                    <a:pt x="239" y="195"/>
                    <a:pt x="274" y="178"/>
                    <a:pt x="310" y="169"/>
                  </a:cubicBezTo>
                  <a:cubicBezTo>
                    <a:pt x="301" y="204"/>
                    <a:pt x="283" y="248"/>
                    <a:pt x="266" y="266"/>
                  </a:cubicBezTo>
                  <a:cubicBezTo>
                    <a:pt x="248" y="275"/>
                    <a:pt x="230" y="275"/>
                    <a:pt x="213" y="266"/>
                  </a:cubicBezTo>
                  <a:cubicBezTo>
                    <a:pt x="204" y="248"/>
                    <a:pt x="204" y="231"/>
                    <a:pt x="213" y="2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70875" y="2008136"/>
            <a:ext cx="1706538" cy="831218"/>
            <a:chOff x="1611005" y="1924951"/>
            <a:chExt cx="1706538" cy="831218"/>
          </a:xfrm>
        </p:grpSpPr>
        <p:grpSp>
          <p:nvGrpSpPr>
            <p:cNvPr id="23" name="Group 18"/>
            <p:cNvGrpSpPr/>
            <p:nvPr/>
          </p:nvGrpSpPr>
          <p:grpSpPr>
            <a:xfrm>
              <a:off x="1611005" y="1924951"/>
              <a:ext cx="1706538" cy="831218"/>
              <a:chOff x="3651250" y="2089150"/>
              <a:chExt cx="2027238" cy="987425"/>
            </a:xfrm>
          </p:grpSpPr>
          <p:sp>
            <p:nvSpPr>
              <p:cNvPr id="35" name="Freeform: Shape 9"/>
              <p:cNvSpPr/>
              <p:nvPr/>
            </p:nvSpPr>
            <p:spPr bwMode="auto">
              <a:xfrm>
                <a:off x="3651250" y="2089150"/>
                <a:ext cx="2027238" cy="862012"/>
              </a:xfrm>
              <a:custGeom>
                <a:avLst/>
                <a:gdLst>
                  <a:gd name="T0" fmla="*/ 1216 w 1277"/>
                  <a:gd name="T1" fmla="*/ 0 h 543"/>
                  <a:gd name="T2" fmla="*/ 0 w 1277"/>
                  <a:gd name="T3" fmla="*/ 194 h 543"/>
                  <a:gd name="T4" fmla="*/ 52 w 1277"/>
                  <a:gd name="T5" fmla="*/ 543 h 543"/>
                  <a:gd name="T6" fmla="*/ 1277 w 1277"/>
                  <a:gd name="T7" fmla="*/ 342 h 543"/>
                  <a:gd name="T8" fmla="*/ 1216 w 1277"/>
                  <a:gd name="T9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7" h="543">
                    <a:moveTo>
                      <a:pt x="1216" y="0"/>
                    </a:moveTo>
                    <a:lnTo>
                      <a:pt x="0" y="194"/>
                    </a:lnTo>
                    <a:lnTo>
                      <a:pt x="52" y="543"/>
                    </a:lnTo>
                    <a:lnTo>
                      <a:pt x="1277" y="342"/>
                    </a:lnTo>
                    <a:lnTo>
                      <a:pt x="1216" y="0"/>
                    </a:lnTo>
                    <a:close/>
                  </a:path>
                </a:pathLst>
              </a:cu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Freeform: Shape 10"/>
              <p:cNvSpPr/>
              <p:nvPr/>
            </p:nvSpPr>
            <p:spPr bwMode="auto">
              <a:xfrm>
                <a:off x="3733800" y="2632075"/>
                <a:ext cx="1944688" cy="444500"/>
              </a:xfrm>
              <a:custGeom>
                <a:avLst/>
                <a:gdLst>
                  <a:gd name="T0" fmla="*/ 1225 w 1225"/>
                  <a:gd name="T1" fmla="*/ 0 h 280"/>
                  <a:gd name="T2" fmla="*/ 0 w 1225"/>
                  <a:gd name="T3" fmla="*/ 201 h 280"/>
                  <a:gd name="T4" fmla="*/ 118 w 1225"/>
                  <a:gd name="T5" fmla="*/ 280 h 280"/>
                  <a:gd name="T6" fmla="*/ 1026 w 1225"/>
                  <a:gd name="T7" fmla="*/ 99 h 280"/>
                  <a:gd name="T8" fmla="*/ 1225 w 1225"/>
                  <a:gd name="T9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5" h="280">
                    <a:moveTo>
                      <a:pt x="1225" y="0"/>
                    </a:moveTo>
                    <a:lnTo>
                      <a:pt x="0" y="201"/>
                    </a:lnTo>
                    <a:lnTo>
                      <a:pt x="118" y="280"/>
                    </a:lnTo>
                    <a:lnTo>
                      <a:pt x="1026" y="99"/>
                    </a:lnTo>
                    <a:lnTo>
                      <a:pt x="1225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790321" y="2093156"/>
              <a:ext cx="1325948" cy="399126"/>
              <a:chOff x="1790321" y="2093156"/>
              <a:chExt cx="1325948" cy="399126"/>
            </a:xfrm>
          </p:grpSpPr>
          <p:sp>
            <p:nvSpPr>
              <p:cNvPr id="26" name="Oval 33"/>
              <p:cNvSpPr/>
              <p:nvPr/>
            </p:nvSpPr>
            <p:spPr>
              <a:xfrm>
                <a:off x="1790321" y="2221602"/>
                <a:ext cx="270680" cy="2706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 fontScale="55000" lnSpcReduction="20000"/>
              </a:bodyPr>
              <a:lstStyle/>
              <a:p>
                <a:pPr algn="ctr"/>
                <a:endParaRPr lang="ar-SA" sz="1400" b="1"/>
              </a:p>
            </p:txBody>
          </p:sp>
          <p:sp>
            <p:nvSpPr>
              <p:cNvPr id="30" name="Freeform: Shape 37"/>
              <p:cNvSpPr/>
              <p:nvPr/>
            </p:nvSpPr>
            <p:spPr bwMode="auto">
              <a:xfrm>
                <a:off x="2880891" y="2093156"/>
                <a:ext cx="235378" cy="233459"/>
              </a:xfrm>
              <a:custGeom>
                <a:avLst/>
                <a:gdLst>
                  <a:gd name="T0" fmla="*/ 381 w 417"/>
                  <a:gd name="T1" fmla="*/ 203 h 417"/>
                  <a:gd name="T2" fmla="*/ 381 w 417"/>
                  <a:gd name="T3" fmla="*/ 203 h 417"/>
                  <a:gd name="T4" fmla="*/ 416 w 417"/>
                  <a:gd name="T5" fmla="*/ 141 h 417"/>
                  <a:gd name="T6" fmla="*/ 408 w 417"/>
                  <a:gd name="T7" fmla="*/ 106 h 417"/>
                  <a:gd name="T8" fmla="*/ 337 w 417"/>
                  <a:gd name="T9" fmla="*/ 79 h 417"/>
                  <a:gd name="T10" fmla="*/ 319 w 417"/>
                  <a:gd name="T11" fmla="*/ 17 h 417"/>
                  <a:gd name="T12" fmla="*/ 275 w 417"/>
                  <a:gd name="T13" fmla="*/ 0 h 417"/>
                  <a:gd name="T14" fmla="*/ 213 w 417"/>
                  <a:gd name="T15" fmla="*/ 35 h 417"/>
                  <a:gd name="T16" fmla="*/ 151 w 417"/>
                  <a:gd name="T17" fmla="*/ 0 h 417"/>
                  <a:gd name="T18" fmla="*/ 107 w 417"/>
                  <a:gd name="T19" fmla="*/ 17 h 417"/>
                  <a:gd name="T20" fmla="*/ 89 w 417"/>
                  <a:gd name="T21" fmla="*/ 79 h 417"/>
                  <a:gd name="T22" fmla="*/ 18 w 417"/>
                  <a:gd name="T23" fmla="*/ 106 h 417"/>
                  <a:gd name="T24" fmla="*/ 0 w 417"/>
                  <a:gd name="T25" fmla="*/ 141 h 417"/>
                  <a:gd name="T26" fmla="*/ 44 w 417"/>
                  <a:gd name="T27" fmla="*/ 203 h 417"/>
                  <a:gd name="T28" fmla="*/ 0 w 417"/>
                  <a:gd name="T29" fmla="*/ 275 h 417"/>
                  <a:gd name="T30" fmla="*/ 18 w 417"/>
                  <a:gd name="T31" fmla="*/ 310 h 417"/>
                  <a:gd name="T32" fmla="*/ 89 w 417"/>
                  <a:gd name="T33" fmla="*/ 328 h 417"/>
                  <a:gd name="T34" fmla="*/ 107 w 417"/>
                  <a:gd name="T35" fmla="*/ 398 h 417"/>
                  <a:gd name="T36" fmla="*/ 151 w 417"/>
                  <a:gd name="T37" fmla="*/ 416 h 417"/>
                  <a:gd name="T38" fmla="*/ 213 w 417"/>
                  <a:gd name="T39" fmla="*/ 372 h 417"/>
                  <a:gd name="T40" fmla="*/ 275 w 417"/>
                  <a:gd name="T41" fmla="*/ 416 h 417"/>
                  <a:gd name="T42" fmla="*/ 319 w 417"/>
                  <a:gd name="T43" fmla="*/ 398 h 417"/>
                  <a:gd name="T44" fmla="*/ 337 w 417"/>
                  <a:gd name="T45" fmla="*/ 328 h 417"/>
                  <a:gd name="T46" fmla="*/ 408 w 417"/>
                  <a:gd name="T47" fmla="*/ 310 h 417"/>
                  <a:gd name="T48" fmla="*/ 416 w 417"/>
                  <a:gd name="T49" fmla="*/ 265 h 417"/>
                  <a:gd name="T50" fmla="*/ 381 w 417"/>
                  <a:gd name="T51" fmla="*/ 203 h 417"/>
                  <a:gd name="T52" fmla="*/ 213 w 417"/>
                  <a:gd name="T53" fmla="*/ 292 h 417"/>
                  <a:gd name="T54" fmla="*/ 213 w 417"/>
                  <a:gd name="T55" fmla="*/ 292 h 417"/>
                  <a:gd name="T56" fmla="*/ 125 w 417"/>
                  <a:gd name="T57" fmla="*/ 203 h 417"/>
                  <a:gd name="T58" fmla="*/ 213 w 417"/>
                  <a:gd name="T59" fmla="*/ 115 h 417"/>
                  <a:gd name="T60" fmla="*/ 301 w 417"/>
                  <a:gd name="T61" fmla="*/ 203 h 417"/>
                  <a:gd name="T62" fmla="*/ 213 w 417"/>
                  <a:gd name="T63" fmla="*/ 292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17" h="417">
                    <a:moveTo>
                      <a:pt x="381" y="203"/>
                    </a:moveTo>
                    <a:lnTo>
                      <a:pt x="381" y="203"/>
                    </a:lnTo>
                    <a:cubicBezTo>
                      <a:pt x="381" y="177"/>
                      <a:pt x="399" y="159"/>
                      <a:pt x="416" y="141"/>
                    </a:cubicBezTo>
                    <a:cubicBezTo>
                      <a:pt x="416" y="132"/>
                      <a:pt x="408" y="115"/>
                      <a:pt x="408" y="106"/>
                    </a:cubicBezTo>
                    <a:cubicBezTo>
                      <a:pt x="372" y="115"/>
                      <a:pt x="354" y="97"/>
                      <a:pt x="337" y="79"/>
                    </a:cubicBezTo>
                    <a:cubicBezTo>
                      <a:pt x="319" y="62"/>
                      <a:pt x="310" y="44"/>
                      <a:pt x="319" y="17"/>
                    </a:cubicBezTo>
                    <a:cubicBezTo>
                      <a:pt x="310" y="9"/>
                      <a:pt x="293" y="0"/>
                      <a:pt x="275" y="0"/>
                    </a:cubicBezTo>
                    <a:cubicBezTo>
                      <a:pt x="266" y="17"/>
                      <a:pt x="240" y="35"/>
                      <a:pt x="213" y="35"/>
                    </a:cubicBezTo>
                    <a:cubicBezTo>
                      <a:pt x="187" y="35"/>
                      <a:pt x="160" y="17"/>
                      <a:pt x="151" y="0"/>
                    </a:cubicBezTo>
                    <a:cubicBezTo>
                      <a:pt x="133" y="0"/>
                      <a:pt x="116" y="9"/>
                      <a:pt x="107" y="17"/>
                    </a:cubicBezTo>
                    <a:cubicBezTo>
                      <a:pt x="116" y="44"/>
                      <a:pt x="107" y="62"/>
                      <a:pt x="89" y="79"/>
                    </a:cubicBezTo>
                    <a:cubicBezTo>
                      <a:pt x="72" y="97"/>
                      <a:pt x="44" y="115"/>
                      <a:pt x="18" y="106"/>
                    </a:cubicBezTo>
                    <a:cubicBezTo>
                      <a:pt x="18" y="115"/>
                      <a:pt x="9" y="132"/>
                      <a:pt x="0" y="141"/>
                    </a:cubicBezTo>
                    <a:cubicBezTo>
                      <a:pt x="27" y="159"/>
                      <a:pt x="44" y="177"/>
                      <a:pt x="44" y="203"/>
                    </a:cubicBezTo>
                    <a:cubicBezTo>
                      <a:pt x="44" y="230"/>
                      <a:pt x="27" y="256"/>
                      <a:pt x="0" y="275"/>
                    </a:cubicBezTo>
                    <a:cubicBezTo>
                      <a:pt x="9" y="283"/>
                      <a:pt x="18" y="301"/>
                      <a:pt x="18" y="310"/>
                    </a:cubicBezTo>
                    <a:cubicBezTo>
                      <a:pt x="44" y="310"/>
                      <a:pt x="72" y="310"/>
                      <a:pt x="89" y="328"/>
                    </a:cubicBezTo>
                    <a:cubicBezTo>
                      <a:pt x="107" y="345"/>
                      <a:pt x="116" y="372"/>
                      <a:pt x="107" y="398"/>
                    </a:cubicBezTo>
                    <a:cubicBezTo>
                      <a:pt x="116" y="407"/>
                      <a:pt x="133" y="407"/>
                      <a:pt x="151" y="416"/>
                    </a:cubicBezTo>
                    <a:cubicBezTo>
                      <a:pt x="160" y="389"/>
                      <a:pt x="187" y="372"/>
                      <a:pt x="213" y="372"/>
                    </a:cubicBezTo>
                    <a:cubicBezTo>
                      <a:pt x="240" y="372"/>
                      <a:pt x="266" y="389"/>
                      <a:pt x="275" y="416"/>
                    </a:cubicBezTo>
                    <a:cubicBezTo>
                      <a:pt x="293" y="407"/>
                      <a:pt x="310" y="407"/>
                      <a:pt x="319" y="398"/>
                    </a:cubicBezTo>
                    <a:cubicBezTo>
                      <a:pt x="310" y="372"/>
                      <a:pt x="319" y="345"/>
                      <a:pt x="337" y="328"/>
                    </a:cubicBezTo>
                    <a:cubicBezTo>
                      <a:pt x="354" y="310"/>
                      <a:pt x="372" y="301"/>
                      <a:pt x="408" y="310"/>
                    </a:cubicBezTo>
                    <a:cubicBezTo>
                      <a:pt x="408" y="292"/>
                      <a:pt x="416" y="283"/>
                      <a:pt x="416" y="265"/>
                    </a:cubicBezTo>
                    <a:cubicBezTo>
                      <a:pt x="399" y="256"/>
                      <a:pt x="381" y="230"/>
                      <a:pt x="381" y="203"/>
                    </a:cubicBezTo>
                    <a:close/>
                    <a:moveTo>
                      <a:pt x="213" y="292"/>
                    </a:moveTo>
                    <a:lnTo>
                      <a:pt x="213" y="292"/>
                    </a:lnTo>
                    <a:cubicBezTo>
                      <a:pt x="160" y="292"/>
                      <a:pt x="125" y="256"/>
                      <a:pt x="125" y="203"/>
                    </a:cubicBezTo>
                    <a:cubicBezTo>
                      <a:pt x="125" y="159"/>
                      <a:pt x="160" y="115"/>
                      <a:pt x="213" y="115"/>
                    </a:cubicBezTo>
                    <a:cubicBezTo>
                      <a:pt x="266" y="115"/>
                      <a:pt x="301" y="159"/>
                      <a:pt x="301" y="203"/>
                    </a:cubicBezTo>
                    <a:cubicBezTo>
                      <a:pt x="301" y="256"/>
                      <a:pt x="266" y="292"/>
                      <a:pt x="213" y="2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611569" y="2575800"/>
            <a:ext cx="1662437" cy="497128"/>
            <a:chOff x="1458659" y="2653270"/>
            <a:chExt cx="1662437" cy="497128"/>
          </a:xfrm>
        </p:grpSpPr>
        <p:grpSp>
          <p:nvGrpSpPr>
            <p:cNvPr id="24" name="Group 17"/>
            <p:cNvGrpSpPr/>
            <p:nvPr/>
          </p:nvGrpSpPr>
          <p:grpSpPr>
            <a:xfrm>
              <a:off x="1458659" y="2653270"/>
              <a:ext cx="1662437" cy="497128"/>
              <a:chOff x="3470275" y="2954338"/>
              <a:chExt cx="1974851" cy="590550"/>
            </a:xfrm>
          </p:grpSpPr>
          <p:sp>
            <p:nvSpPr>
              <p:cNvPr id="33" name="Freeform: Shape 11"/>
              <p:cNvSpPr/>
              <p:nvPr/>
            </p:nvSpPr>
            <p:spPr bwMode="auto">
              <a:xfrm>
                <a:off x="3470275" y="2954338"/>
                <a:ext cx="1912938" cy="590550"/>
              </a:xfrm>
              <a:custGeom>
                <a:avLst/>
                <a:gdLst>
                  <a:gd name="T0" fmla="*/ 0 w 1205"/>
                  <a:gd name="T1" fmla="*/ 25 h 372"/>
                  <a:gd name="T2" fmla="*/ 1205 w 1205"/>
                  <a:gd name="T3" fmla="*/ 0 h 372"/>
                  <a:gd name="T4" fmla="*/ 1205 w 1205"/>
                  <a:gd name="T5" fmla="*/ 372 h 372"/>
                  <a:gd name="T6" fmla="*/ 0 w 1205"/>
                  <a:gd name="T7" fmla="*/ 350 h 372"/>
                  <a:gd name="T8" fmla="*/ 0 w 1205"/>
                  <a:gd name="T9" fmla="*/ 25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5" h="372">
                    <a:moveTo>
                      <a:pt x="0" y="25"/>
                    </a:moveTo>
                    <a:lnTo>
                      <a:pt x="1205" y="0"/>
                    </a:lnTo>
                    <a:lnTo>
                      <a:pt x="1205" y="372"/>
                    </a:lnTo>
                    <a:lnTo>
                      <a:pt x="0" y="350"/>
                    </a:lnTo>
                    <a:lnTo>
                      <a:pt x="0" y="25"/>
                    </a:lnTo>
                    <a:close/>
                  </a:path>
                </a:pathLst>
              </a:cu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Freeform: Shape 12"/>
              <p:cNvSpPr/>
              <p:nvPr/>
            </p:nvSpPr>
            <p:spPr bwMode="auto">
              <a:xfrm>
                <a:off x="5383213" y="2954338"/>
                <a:ext cx="61913" cy="590550"/>
              </a:xfrm>
              <a:custGeom>
                <a:avLst/>
                <a:gdLst>
                  <a:gd name="T0" fmla="*/ 0 w 39"/>
                  <a:gd name="T1" fmla="*/ 0 h 372"/>
                  <a:gd name="T2" fmla="*/ 39 w 39"/>
                  <a:gd name="T3" fmla="*/ 34 h 372"/>
                  <a:gd name="T4" fmla="*/ 39 w 39"/>
                  <a:gd name="T5" fmla="*/ 347 h 372"/>
                  <a:gd name="T6" fmla="*/ 0 w 39"/>
                  <a:gd name="T7" fmla="*/ 372 h 372"/>
                  <a:gd name="T8" fmla="*/ 0 w 39"/>
                  <a:gd name="T9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72">
                    <a:moveTo>
                      <a:pt x="0" y="0"/>
                    </a:moveTo>
                    <a:lnTo>
                      <a:pt x="39" y="34"/>
                    </a:lnTo>
                    <a:lnTo>
                      <a:pt x="39" y="347"/>
                    </a:lnTo>
                    <a:lnTo>
                      <a:pt x="0" y="3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7" name="Oval 34"/>
            <p:cNvSpPr/>
            <p:nvPr/>
          </p:nvSpPr>
          <p:spPr>
            <a:xfrm>
              <a:off x="2720430" y="2766839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31" name="Freeform: Shape 38"/>
            <p:cNvSpPr/>
            <p:nvPr/>
          </p:nvSpPr>
          <p:spPr bwMode="auto">
            <a:xfrm>
              <a:off x="1698039" y="2771137"/>
              <a:ext cx="239335" cy="259181"/>
            </a:xfrm>
            <a:custGeom>
              <a:avLst/>
              <a:gdLst>
                <a:gd name="T0" fmla="*/ 327 w 426"/>
                <a:gd name="T1" fmla="*/ 186 h 462"/>
                <a:gd name="T2" fmla="*/ 327 w 426"/>
                <a:gd name="T3" fmla="*/ 186 h 462"/>
                <a:gd name="T4" fmla="*/ 150 w 426"/>
                <a:gd name="T5" fmla="*/ 18 h 462"/>
                <a:gd name="T6" fmla="*/ 97 w 426"/>
                <a:gd name="T7" fmla="*/ 10 h 462"/>
                <a:gd name="T8" fmla="*/ 70 w 426"/>
                <a:gd name="T9" fmla="*/ 54 h 462"/>
                <a:gd name="T10" fmla="*/ 35 w 426"/>
                <a:gd name="T11" fmla="*/ 293 h 462"/>
                <a:gd name="T12" fmla="*/ 26 w 426"/>
                <a:gd name="T13" fmla="*/ 408 h 462"/>
                <a:gd name="T14" fmla="*/ 248 w 426"/>
                <a:gd name="T15" fmla="*/ 417 h 462"/>
                <a:gd name="T16" fmla="*/ 407 w 426"/>
                <a:gd name="T17" fmla="*/ 266 h 462"/>
                <a:gd name="T18" fmla="*/ 327 w 426"/>
                <a:gd name="T19" fmla="*/ 186 h 462"/>
                <a:gd name="T20" fmla="*/ 238 w 426"/>
                <a:gd name="T21" fmla="*/ 391 h 462"/>
                <a:gd name="T22" fmla="*/ 238 w 426"/>
                <a:gd name="T23" fmla="*/ 391 h 462"/>
                <a:gd name="T24" fmla="*/ 53 w 426"/>
                <a:gd name="T25" fmla="*/ 391 h 462"/>
                <a:gd name="T26" fmla="*/ 194 w 426"/>
                <a:gd name="T27" fmla="*/ 284 h 462"/>
                <a:gd name="T28" fmla="*/ 372 w 426"/>
                <a:gd name="T29" fmla="*/ 275 h 462"/>
                <a:gd name="T30" fmla="*/ 238 w 426"/>
                <a:gd name="T31" fmla="*/ 391 h 462"/>
                <a:gd name="T32" fmla="*/ 203 w 426"/>
                <a:gd name="T33" fmla="*/ 301 h 462"/>
                <a:gd name="T34" fmla="*/ 203 w 426"/>
                <a:gd name="T35" fmla="*/ 301 h 462"/>
                <a:gd name="T36" fmla="*/ 97 w 426"/>
                <a:gd name="T37" fmla="*/ 363 h 462"/>
                <a:gd name="T38" fmla="*/ 167 w 426"/>
                <a:gd name="T39" fmla="*/ 363 h 462"/>
                <a:gd name="T40" fmla="*/ 221 w 426"/>
                <a:gd name="T41" fmla="*/ 293 h 462"/>
                <a:gd name="T42" fmla="*/ 221 w 426"/>
                <a:gd name="T43" fmla="*/ 293 h 462"/>
                <a:gd name="T44" fmla="*/ 203 w 426"/>
                <a:gd name="T45" fmla="*/ 301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6" h="462">
                  <a:moveTo>
                    <a:pt x="327" y="186"/>
                  </a:moveTo>
                  <a:lnTo>
                    <a:pt x="327" y="186"/>
                  </a:lnTo>
                  <a:cubicBezTo>
                    <a:pt x="274" y="63"/>
                    <a:pt x="238" y="18"/>
                    <a:pt x="150" y="18"/>
                  </a:cubicBezTo>
                  <a:cubicBezTo>
                    <a:pt x="114" y="18"/>
                    <a:pt x="123" y="0"/>
                    <a:pt x="97" y="10"/>
                  </a:cubicBezTo>
                  <a:cubicBezTo>
                    <a:pt x="70" y="18"/>
                    <a:pt x="97" y="27"/>
                    <a:pt x="70" y="54"/>
                  </a:cubicBezTo>
                  <a:cubicBezTo>
                    <a:pt x="0" y="107"/>
                    <a:pt x="8" y="169"/>
                    <a:pt x="35" y="293"/>
                  </a:cubicBezTo>
                  <a:cubicBezTo>
                    <a:pt x="53" y="346"/>
                    <a:pt x="8" y="354"/>
                    <a:pt x="26" y="408"/>
                  </a:cubicBezTo>
                  <a:cubicBezTo>
                    <a:pt x="35" y="444"/>
                    <a:pt x="141" y="461"/>
                    <a:pt x="248" y="417"/>
                  </a:cubicBezTo>
                  <a:cubicBezTo>
                    <a:pt x="354" y="382"/>
                    <a:pt x="425" y="301"/>
                    <a:pt x="407" y="266"/>
                  </a:cubicBezTo>
                  <a:cubicBezTo>
                    <a:pt x="389" y="213"/>
                    <a:pt x="354" y="239"/>
                    <a:pt x="327" y="186"/>
                  </a:cubicBezTo>
                  <a:close/>
                  <a:moveTo>
                    <a:pt x="238" y="391"/>
                  </a:moveTo>
                  <a:lnTo>
                    <a:pt x="238" y="391"/>
                  </a:lnTo>
                  <a:cubicBezTo>
                    <a:pt x="141" y="426"/>
                    <a:pt x="61" y="399"/>
                    <a:pt x="53" y="391"/>
                  </a:cubicBezTo>
                  <a:cubicBezTo>
                    <a:pt x="53" y="382"/>
                    <a:pt x="88" y="319"/>
                    <a:pt x="194" y="284"/>
                  </a:cubicBezTo>
                  <a:cubicBezTo>
                    <a:pt x="310" y="239"/>
                    <a:pt x="372" y="257"/>
                    <a:pt x="372" y="275"/>
                  </a:cubicBezTo>
                  <a:cubicBezTo>
                    <a:pt x="380" y="284"/>
                    <a:pt x="336" y="354"/>
                    <a:pt x="238" y="391"/>
                  </a:cubicBezTo>
                  <a:close/>
                  <a:moveTo>
                    <a:pt x="203" y="301"/>
                  </a:moveTo>
                  <a:lnTo>
                    <a:pt x="203" y="301"/>
                  </a:lnTo>
                  <a:cubicBezTo>
                    <a:pt x="150" y="319"/>
                    <a:pt x="123" y="337"/>
                    <a:pt x="97" y="363"/>
                  </a:cubicBezTo>
                  <a:cubicBezTo>
                    <a:pt x="114" y="373"/>
                    <a:pt x="141" y="382"/>
                    <a:pt x="167" y="363"/>
                  </a:cubicBezTo>
                  <a:cubicBezTo>
                    <a:pt x="212" y="354"/>
                    <a:pt x="230" y="319"/>
                    <a:pt x="221" y="293"/>
                  </a:cubicBezTo>
                  <a:lnTo>
                    <a:pt x="221" y="293"/>
                  </a:lnTo>
                  <a:cubicBezTo>
                    <a:pt x="221" y="293"/>
                    <a:pt x="212" y="301"/>
                    <a:pt x="203" y="3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30886" y="3023478"/>
            <a:ext cx="1646400" cy="787119"/>
            <a:chOff x="1643076" y="3100948"/>
            <a:chExt cx="1646400" cy="787119"/>
          </a:xfrm>
        </p:grpSpPr>
        <p:grpSp>
          <p:nvGrpSpPr>
            <p:cNvPr id="22" name="Group 16"/>
            <p:cNvGrpSpPr/>
            <p:nvPr/>
          </p:nvGrpSpPr>
          <p:grpSpPr>
            <a:xfrm>
              <a:off x="1643076" y="3100948"/>
              <a:ext cx="1646400" cy="787119"/>
              <a:chOff x="3689350" y="3486150"/>
              <a:chExt cx="1955800" cy="935038"/>
            </a:xfrm>
          </p:grpSpPr>
          <p:sp>
            <p:nvSpPr>
              <p:cNvPr id="37" name="Freeform: Shape 13"/>
              <p:cNvSpPr/>
              <p:nvPr/>
            </p:nvSpPr>
            <p:spPr bwMode="auto">
              <a:xfrm>
                <a:off x="3689350" y="3486150"/>
                <a:ext cx="1863725" cy="365125"/>
              </a:xfrm>
              <a:custGeom>
                <a:avLst/>
                <a:gdLst>
                  <a:gd name="T0" fmla="*/ 1174 w 1174"/>
                  <a:gd name="T1" fmla="*/ 37 h 230"/>
                  <a:gd name="T2" fmla="*/ 114 w 1174"/>
                  <a:gd name="T3" fmla="*/ 230 h 230"/>
                  <a:gd name="T4" fmla="*/ 0 w 1174"/>
                  <a:gd name="T5" fmla="*/ 171 h 230"/>
                  <a:gd name="T6" fmla="*/ 993 w 1174"/>
                  <a:gd name="T7" fmla="*/ 0 h 230"/>
                  <a:gd name="T8" fmla="*/ 1174 w 1174"/>
                  <a:gd name="T9" fmla="*/ 37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4" h="230">
                    <a:moveTo>
                      <a:pt x="1174" y="37"/>
                    </a:moveTo>
                    <a:lnTo>
                      <a:pt x="114" y="230"/>
                    </a:lnTo>
                    <a:lnTo>
                      <a:pt x="0" y="171"/>
                    </a:lnTo>
                    <a:lnTo>
                      <a:pt x="993" y="0"/>
                    </a:lnTo>
                    <a:lnTo>
                      <a:pt x="1174" y="37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Freeform: Shape 14"/>
              <p:cNvSpPr/>
              <p:nvPr/>
            </p:nvSpPr>
            <p:spPr bwMode="auto">
              <a:xfrm>
                <a:off x="3870325" y="3544888"/>
                <a:ext cx="1774825" cy="876300"/>
              </a:xfrm>
              <a:custGeom>
                <a:avLst/>
                <a:gdLst>
                  <a:gd name="T0" fmla="*/ 0 w 1118"/>
                  <a:gd name="T1" fmla="*/ 193 h 552"/>
                  <a:gd name="T2" fmla="*/ 52 w 1118"/>
                  <a:gd name="T3" fmla="*/ 552 h 552"/>
                  <a:gd name="T4" fmla="*/ 1118 w 1118"/>
                  <a:gd name="T5" fmla="*/ 313 h 552"/>
                  <a:gd name="T6" fmla="*/ 1060 w 1118"/>
                  <a:gd name="T7" fmla="*/ 0 h 552"/>
                  <a:gd name="T8" fmla="*/ 0 w 1118"/>
                  <a:gd name="T9" fmla="*/ 193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8" h="552">
                    <a:moveTo>
                      <a:pt x="0" y="193"/>
                    </a:moveTo>
                    <a:lnTo>
                      <a:pt x="52" y="552"/>
                    </a:lnTo>
                    <a:lnTo>
                      <a:pt x="1118" y="313"/>
                    </a:lnTo>
                    <a:lnTo>
                      <a:pt x="1060" y="0"/>
                    </a:lnTo>
                    <a:lnTo>
                      <a:pt x="0" y="193"/>
                    </a:ln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15"/>
              <p:cNvSpPr/>
              <p:nvPr/>
            </p:nvSpPr>
            <p:spPr bwMode="auto">
              <a:xfrm>
                <a:off x="3689350" y="3757613"/>
                <a:ext cx="263525" cy="663575"/>
              </a:xfrm>
              <a:custGeom>
                <a:avLst/>
                <a:gdLst>
                  <a:gd name="T0" fmla="*/ 0 w 166"/>
                  <a:gd name="T1" fmla="*/ 0 h 418"/>
                  <a:gd name="T2" fmla="*/ 114 w 166"/>
                  <a:gd name="T3" fmla="*/ 59 h 418"/>
                  <a:gd name="T4" fmla="*/ 166 w 166"/>
                  <a:gd name="T5" fmla="*/ 418 h 418"/>
                  <a:gd name="T6" fmla="*/ 50 w 166"/>
                  <a:gd name="T7" fmla="*/ 311 h 418"/>
                  <a:gd name="T8" fmla="*/ 0 w 166"/>
                  <a:gd name="T9" fmla="*/ 0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418">
                    <a:moveTo>
                      <a:pt x="0" y="0"/>
                    </a:moveTo>
                    <a:lnTo>
                      <a:pt x="114" y="59"/>
                    </a:lnTo>
                    <a:lnTo>
                      <a:pt x="166" y="418"/>
                    </a:lnTo>
                    <a:lnTo>
                      <a:pt x="50" y="3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8" name="Oval 35"/>
            <p:cNvSpPr/>
            <p:nvPr/>
          </p:nvSpPr>
          <p:spPr>
            <a:xfrm>
              <a:off x="1969929" y="3459610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32" name="Freeform: Shape 39"/>
            <p:cNvSpPr/>
            <p:nvPr/>
          </p:nvSpPr>
          <p:spPr bwMode="auto">
            <a:xfrm>
              <a:off x="2881491" y="3277710"/>
              <a:ext cx="259114" cy="229506"/>
            </a:xfrm>
            <a:custGeom>
              <a:avLst/>
              <a:gdLst>
                <a:gd name="T0" fmla="*/ 451 w 461"/>
                <a:gd name="T1" fmla="*/ 213 h 409"/>
                <a:gd name="T2" fmla="*/ 451 w 461"/>
                <a:gd name="T3" fmla="*/ 213 h 409"/>
                <a:gd name="T4" fmla="*/ 247 w 461"/>
                <a:gd name="T5" fmla="*/ 17 h 409"/>
                <a:gd name="T6" fmla="*/ 212 w 461"/>
                <a:gd name="T7" fmla="*/ 17 h 409"/>
                <a:gd name="T8" fmla="*/ 9 w 461"/>
                <a:gd name="T9" fmla="*/ 213 h 409"/>
                <a:gd name="T10" fmla="*/ 18 w 461"/>
                <a:gd name="T11" fmla="*/ 230 h 409"/>
                <a:gd name="T12" fmla="*/ 62 w 461"/>
                <a:gd name="T13" fmla="*/ 230 h 409"/>
                <a:gd name="T14" fmla="*/ 62 w 461"/>
                <a:gd name="T15" fmla="*/ 390 h 409"/>
                <a:gd name="T16" fmla="*/ 79 w 461"/>
                <a:gd name="T17" fmla="*/ 408 h 409"/>
                <a:gd name="T18" fmla="*/ 177 w 461"/>
                <a:gd name="T19" fmla="*/ 408 h 409"/>
                <a:gd name="T20" fmla="*/ 177 w 461"/>
                <a:gd name="T21" fmla="*/ 248 h 409"/>
                <a:gd name="T22" fmla="*/ 283 w 461"/>
                <a:gd name="T23" fmla="*/ 248 h 409"/>
                <a:gd name="T24" fmla="*/ 283 w 461"/>
                <a:gd name="T25" fmla="*/ 408 h 409"/>
                <a:gd name="T26" fmla="*/ 381 w 461"/>
                <a:gd name="T27" fmla="*/ 408 h 409"/>
                <a:gd name="T28" fmla="*/ 398 w 461"/>
                <a:gd name="T29" fmla="*/ 390 h 409"/>
                <a:gd name="T30" fmla="*/ 398 w 461"/>
                <a:gd name="T31" fmla="*/ 230 h 409"/>
                <a:gd name="T32" fmla="*/ 443 w 461"/>
                <a:gd name="T33" fmla="*/ 230 h 409"/>
                <a:gd name="T34" fmla="*/ 451 w 461"/>
                <a:gd name="T35" fmla="*/ 213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1" h="409">
                  <a:moveTo>
                    <a:pt x="451" y="213"/>
                  </a:moveTo>
                  <a:lnTo>
                    <a:pt x="451" y="213"/>
                  </a:lnTo>
                  <a:cubicBezTo>
                    <a:pt x="247" y="17"/>
                    <a:pt x="247" y="17"/>
                    <a:pt x="247" y="17"/>
                  </a:cubicBezTo>
                  <a:cubicBezTo>
                    <a:pt x="238" y="0"/>
                    <a:pt x="221" y="0"/>
                    <a:pt x="212" y="17"/>
                  </a:cubicBezTo>
                  <a:cubicBezTo>
                    <a:pt x="9" y="213"/>
                    <a:pt x="9" y="213"/>
                    <a:pt x="9" y="213"/>
                  </a:cubicBezTo>
                  <a:cubicBezTo>
                    <a:pt x="0" y="221"/>
                    <a:pt x="9" y="230"/>
                    <a:pt x="18" y="230"/>
                  </a:cubicBezTo>
                  <a:cubicBezTo>
                    <a:pt x="62" y="230"/>
                    <a:pt x="62" y="230"/>
                    <a:pt x="62" y="230"/>
                  </a:cubicBezTo>
                  <a:cubicBezTo>
                    <a:pt x="62" y="390"/>
                    <a:pt x="62" y="390"/>
                    <a:pt x="62" y="390"/>
                  </a:cubicBezTo>
                  <a:cubicBezTo>
                    <a:pt x="62" y="399"/>
                    <a:pt x="62" y="408"/>
                    <a:pt x="79" y="408"/>
                  </a:cubicBezTo>
                  <a:cubicBezTo>
                    <a:pt x="177" y="408"/>
                    <a:pt x="177" y="408"/>
                    <a:pt x="177" y="408"/>
                  </a:cubicBezTo>
                  <a:cubicBezTo>
                    <a:pt x="177" y="248"/>
                    <a:pt x="177" y="248"/>
                    <a:pt x="177" y="248"/>
                  </a:cubicBezTo>
                  <a:cubicBezTo>
                    <a:pt x="283" y="248"/>
                    <a:pt x="283" y="248"/>
                    <a:pt x="283" y="248"/>
                  </a:cubicBezTo>
                  <a:cubicBezTo>
                    <a:pt x="283" y="408"/>
                    <a:pt x="283" y="408"/>
                    <a:pt x="283" y="408"/>
                  </a:cubicBezTo>
                  <a:cubicBezTo>
                    <a:pt x="381" y="408"/>
                    <a:pt x="381" y="408"/>
                    <a:pt x="381" y="408"/>
                  </a:cubicBezTo>
                  <a:cubicBezTo>
                    <a:pt x="398" y="408"/>
                    <a:pt x="398" y="399"/>
                    <a:pt x="398" y="390"/>
                  </a:cubicBezTo>
                  <a:cubicBezTo>
                    <a:pt x="398" y="230"/>
                    <a:pt x="398" y="230"/>
                    <a:pt x="398" y="230"/>
                  </a:cubicBezTo>
                  <a:cubicBezTo>
                    <a:pt x="443" y="230"/>
                    <a:pt x="443" y="230"/>
                    <a:pt x="443" y="230"/>
                  </a:cubicBezTo>
                  <a:cubicBezTo>
                    <a:pt x="451" y="230"/>
                    <a:pt x="460" y="221"/>
                    <a:pt x="451" y="21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9" name="Title 1"/>
          <p:cNvSpPr txBox="1"/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GB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影片</a:t>
            </a:r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GB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endParaRPr lang="zh-CN" altLang="en-GB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28926" y="214296"/>
            <a:ext cx="5000660" cy="2705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214546" y="3714758"/>
            <a:ext cx="6786610" cy="634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638107" y="1312584"/>
            <a:ext cx="1583591" cy="910064"/>
            <a:chOff x="1455987" y="1255434"/>
            <a:chExt cx="1583591" cy="910064"/>
          </a:xfrm>
        </p:grpSpPr>
        <p:grpSp>
          <p:nvGrpSpPr>
            <p:cNvPr id="21" name="Group 19"/>
            <p:cNvGrpSpPr/>
            <p:nvPr/>
          </p:nvGrpSpPr>
          <p:grpSpPr>
            <a:xfrm>
              <a:off x="1455987" y="1255434"/>
              <a:ext cx="1583591" cy="910064"/>
              <a:chOff x="3467100" y="1293813"/>
              <a:chExt cx="1881188" cy="1081087"/>
            </a:xfrm>
          </p:grpSpPr>
          <p:sp>
            <p:nvSpPr>
              <p:cNvPr id="40" name="Freeform: Shape 6"/>
              <p:cNvSpPr/>
              <p:nvPr/>
            </p:nvSpPr>
            <p:spPr bwMode="auto">
              <a:xfrm>
                <a:off x="3467100" y="2106613"/>
                <a:ext cx="1881188" cy="268287"/>
              </a:xfrm>
              <a:custGeom>
                <a:avLst/>
                <a:gdLst>
                  <a:gd name="T0" fmla="*/ 0 w 1185"/>
                  <a:gd name="T1" fmla="*/ 77 h 169"/>
                  <a:gd name="T2" fmla="*/ 203 w 1185"/>
                  <a:gd name="T3" fmla="*/ 0 h 169"/>
                  <a:gd name="T4" fmla="*/ 1185 w 1185"/>
                  <a:gd name="T5" fmla="*/ 120 h 169"/>
                  <a:gd name="T6" fmla="*/ 1004 w 1185"/>
                  <a:gd name="T7" fmla="*/ 169 h 169"/>
                  <a:gd name="T8" fmla="*/ 0 w 1185"/>
                  <a:gd name="T9" fmla="*/ 77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5" h="169">
                    <a:moveTo>
                      <a:pt x="0" y="77"/>
                    </a:moveTo>
                    <a:lnTo>
                      <a:pt x="203" y="0"/>
                    </a:lnTo>
                    <a:lnTo>
                      <a:pt x="1185" y="120"/>
                    </a:lnTo>
                    <a:lnTo>
                      <a:pt x="1004" y="169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7"/>
              <p:cNvSpPr/>
              <p:nvPr/>
            </p:nvSpPr>
            <p:spPr bwMode="auto">
              <a:xfrm>
                <a:off x="3467100" y="1293813"/>
                <a:ext cx="322263" cy="935037"/>
              </a:xfrm>
              <a:custGeom>
                <a:avLst/>
                <a:gdLst>
                  <a:gd name="T0" fmla="*/ 203 w 203"/>
                  <a:gd name="T1" fmla="*/ 512 h 589"/>
                  <a:gd name="T2" fmla="*/ 203 w 203"/>
                  <a:gd name="T3" fmla="*/ 0 h 589"/>
                  <a:gd name="T4" fmla="*/ 0 w 203"/>
                  <a:gd name="T5" fmla="*/ 273 h 589"/>
                  <a:gd name="T6" fmla="*/ 0 w 203"/>
                  <a:gd name="T7" fmla="*/ 589 h 589"/>
                  <a:gd name="T8" fmla="*/ 203 w 203"/>
                  <a:gd name="T9" fmla="*/ 512 h 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589">
                    <a:moveTo>
                      <a:pt x="203" y="512"/>
                    </a:moveTo>
                    <a:lnTo>
                      <a:pt x="203" y="0"/>
                    </a:lnTo>
                    <a:lnTo>
                      <a:pt x="0" y="273"/>
                    </a:lnTo>
                    <a:lnTo>
                      <a:pt x="0" y="589"/>
                    </a:lnTo>
                    <a:lnTo>
                      <a:pt x="203" y="512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Freeform: Shape 8"/>
              <p:cNvSpPr/>
              <p:nvPr/>
            </p:nvSpPr>
            <p:spPr bwMode="auto">
              <a:xfrm>
                <a:off x="3789363" y="1293813"/>
                <a:ext cx="1558925" cy="1003300"/>
              </a:xfrm>
              <a:custGeom>
                <a:avLst/>
                <a:gdLst>
                  <a:gd name="T0" fmla="*/ 0 w 982"/>
                  <a:gd name="T1" fmla="*/ 0 h 632"/>
                  <a:gd name="T2" fmla="*/ 982 w 982"/>
                  <a:gd name="T3" fmla="*/ 344 h 632"/>
                  <a:gd name="T4" fmla="*/ 982 w 982"/>
                  <a:gd name="T5" fmla="*/ 632 h 632"/>
                  <a:gd name="T6" fmla="*/ 0 w 982"/>
                  <a:gd name="T7" fmla="*/ 512 h 632"/>
                  <a:gd name="T8" fmla="*/ 0 w 982"/>
                  <a:gd name="T9" fmla="*/ 0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632">
                    <a:moveTo>
                      <a:pt x="0" y="0"/>
                    </a:moveTo>
                    <a:lnTo>
                      <a:pt x="982" y="344"/>
                    </a:lnTo>
                    <a:lnTo>
                      <a:pt x="982" y="632"/>
                    </a:lnTo>
                    <a:lnTo>
                      <a:pt x="0" y="512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Oval 32"/>
            <p:cNvSpPr/>
            <p:nvPr/>
          </p:nvSpPr>
          <p:spPr>
            <a:xfrm>
              <a:off x="2649870" y="1676366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29" name="Freeform: Shape 36"/>
            <p:cNvSpPr/>
            <p:nvPr/>
          </p:nvSpPr>
          <p:spPr bwMode="auto">
            <a:xfrm>
              <a:off x="1859277" y="1528371"/>
              <a:ext cx="269003" cy="269074"/>
            </a:xfrm>
            <a:custGeom>
              <a:avLst/>
              <a:gdLst>
                <a:gd name="T0" fmla="*/ 239 w 480"/>
                <a:gd name="T1" fmla="*/ 0 h 480"/>
                <a:gd name="T2" fmla="*/ 239 w 480"/>
                <a:gd name="T3" fmla="*/ 0 h 480"/>
                <a:gd name="T4" fmla="*/ 0 w 480"/>
                <a:gd name="T5" fmla="*/ 248 h 480"/>
                <a:gd name="T6" fmla="*/ 239 w 480"/>
                <a:gd name="T7" fmla="*/ 479 h 480"/>
                <a:gd name="T8" fmla="*/ 479 w 480"/>
                <a:gd name="T9" fmla="*/ 240 h 480"/>
                <a:gd name="T10" fmla="*/ 239 w 480"/>
                <a:gd name="T11" fmla="*/ 0 h 480"/>
                <a:gd name="T12" fmla="*/ 239 w 480"/>
                <a:gd name="T13" fmla="*/ 426 h 480"/>
                <a:gd name="T14" fmla="*/ 239 w 480"/>
                <a:gd name="T15" fmla="*/ 426 h 480"/>
                <a:gd name="T16" fmla="*/ 53 w 480"/>
                <a:gd name="T17" fmla="*/ 248 h 480"/>
                <a:gd name="T18" fmla="*/ 239 w 480"/>
                <a:gd name="T19" fmla="*/ 53 h 480"/>
                <a:gd name="T20" fmla="*/ 426 w 480"/>
                <a:gd name="T21" fmla="*/ 240 h 480"/>
                <a:gd name="T22" fmla="*/ 239 w 480"/>
                <a:gd name="T23" fmla="*/ 426 h 480"/>
                <a:gd name="T24" fmla="*/ 123 w 480"/>
                <a:gd name="T25" fmla="*/ 354 h 480"/>
                <a:gd name="T26" fmla="*/ 123 w 480"/>
                <a:gd name="T27" fmla="*/ 354 h 480"/>
                <a:gd name="T28" fmla="*/ 283 w 480"/>
                <a:gd name="T29" fmla="*/ 293 h 480"/>
                <a:gd name="T30" fmla="*/ 354 w 480"/>
                <a:gd name="T31" fmla="*/ 124 h 480"/>
                <a:gd name="T32" fmla="*/ 186 w 480"/>
                <a:gd name="T33" fmla="*/ 195 h 480"/>
                <a:gd name="T34" fmla="*/ 123 w 480"/>
                <a:gd name="T35" fmla="*/ 354 h 480"/>
                <a:gd name="T36" fmla="*/ 213 w 480"/>
                <a:gd name="T37" fmla="*/ 213 h 480"/>
                <a:gd name="T38" fmla="*/ 213 w 480"/>
                <a:gd name="T39" fmla="*/ 213 h 480"/>
                <a:gd name="T40" fmla="*/ 310 w 480"/>
                <a:gd name="T41" fmla="*/ 169 h 480"/>
                <a:gd name="T42" fmla="*/ 266 w 480"/>
                <a:gd name="T43" fmla="*/ 266 h 480"/>
                <a:gd name="T44" fmla="*/ 213 w 480"/>
                <a:gd name="T45" fmla="*/ 266 h 480"/>
                <a:gd name="T46" fmla="*/ 213 w 480"/>
                <a:gd name="T47" fmla="*/ 213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0" h="480">
                  <a:moveTo>
                    <a:pt x="239" y="0"/>
                  </a:moveTo>
                  <a:lnTo>
                    <a:pt x="239" y="0"/>
                  </a:lnTo>
                  <a:cubicBezTo>
                    <a:pt x="107" y="9"/>
                    <a:pt x="0" y="115"/>
                    <a:pt x="0" y="248"/>
                  </a:cubicBezTo>
                  <a:cubicBezTo>
                    <a:pt x="0" y="372"/>
                    <a:pt x="107" y="479"/>
                    <a:pt x="239" y="479"/>
                  </a:cubicBezTo>
                  <a:cubicBezTo>
                    <a:pt x="372" y="479"/>
                    <a:pt x="479" y="372"/>
                    <a:pt x="479" y="240"/>
                  </a:cubicBezTo>
                  <a:cubicBezTo>
                    <a:pt x="479" y="107"/>
                    <a:pt x="363" y="0"/>
                    <a:pt x="239" y="0"/>
                  </a:cubicBezTo>
                  <a:close/>
                  <a:moveTo>
                    <a:pt x="239" y="426"/>
                  </a:moveTo>
                  <a:lnTo>
                    <a:pt x="239" y="426"/>
                  </a:lnTo>
                  <a:cubicBezTo>
                    <a:pt x="142" y="434"/>
                    <a:pt x="53" y="346"/>
                    <a:pt x="53" y="248"/>
                  </a:cubicBezTo>
                  <a:cubicBezTo>
                    <a:pt x="53" y="142"/>
                    <a:pt x="133" y="53"/>
                    <a:pt x="239" y="53"/>
                  </a:cubicBezTo>
                  <a:cubicBezTo>
                    <a:pt x="336" y="53"/>
                    <a:pt x="426" y="133"/>
                    <a:pt x="426" y="240"/>
                  </a:cubicBezTo>
                  <a:cubicBezTo>
                    <a:pt x="426" y="346"/>
                    <a:pt x="345" y="426"/>
                    <a:pt x="239" y="426"/>
                  </a:cubicBezTo>
                  <a:close/>
                  <a:moveTo>
                    <a:pt x="123" y="354"/>
                  </a:moveTo>
                  <a:lnTo>
                    <a:pt x="123" y="354"/>
                  </a:lnTo>
                  <a:cubicBezTo>
                    <a:pt x="123" y="354"/>
                    <a:pt x="239" y="337"/>
                    <a:pt x="283" y="293"/>
                  </a:cubicBezTo>
                  <a:cubicBezTo>
                    <a:pt x="336" y="240"/>
                    <a:pt x="354" y="124"/>
                    <a:pt x="354" y="124"/>
                  </a:cubicBezTo>
                  <a:cubicBezTo>
                    <a:pt x="354" y="124"/>
                    <a:pt x="239" y="142"/>
                    <a:pt x="186" y="195"/>
                  </a:cubicBezTo>
                  <a:cubicBezTo>
                    <a:pt x="142" y="240"/>
                    <a:pt x="123" y="354"/>
                    <a:pt x="123" y="354"/>
                  </a:cubicBezTo>
                  <a:close/>
                  <a:moveTo>
                    <a:pt x="213" y="213"/>
                  </a:moveTo>
                  <a:lnTo>
                    <a:pt x="213" y="213"/>
                  </a:lnTo>
                  <a:cubicBezTo>
                    <a:pt x="239" y="195"/>
                    <a:pt x="274" y="178"/>
                    <a:pt x="310" y="169"/>
                  </a:cubicBezTo>
                  <a:cubicBezTo>
                    <a:pt x="301" y="204"/>
                    <a:pt x="283" y="248"/>
                    <a:pt x="266" y="266"/>
                  </a:cubicBezTo>
                  <a:cubicBezTo>
                    <a:pt x="248" y="275"/>
                    <a:pt x="230" y="275"/>
                    <a:pt x="213" y="266"/>
                  </a:cubicBezTo>
                  <a:cubicBezTo>
                    <a:pt x="204" y="248"/>
                    <a:pt x="204" y="231"/>
                    <a:pt x="213" y="2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70875" y="2008136"/>
            <a:ext cx="1706538" cy="831218"/>
            <a:chOff x="1611005" y="1924951"/>
            <a:chExt cx="1706538" cy="831218"/>
          </a:xfrm>
        </p:grpSpPr>
        <p:grpSp>
          <p:nvGrpSpPr>
            <p:cNvPr id="23" name="Group 18"/>
            <p:cNvGrpSpPr/>
            <p:nvPr/>
          </p:nvGrpSpPr>
          <p:grpSpPr>
            <a:xfrm>
              <a:off x="1611005" y="1924951"/>
              <a:ext cx="1706538" cy="831218"/>
              <a:chOff x="3651250" y="2089150"/>
              <a:chExt cx="2027238" cy="987425"/>
            </a:xfrm>
          </p:grpSpPr>
          <p:sp>
            <p:nvSpPr>
              <p:cNvPr id="35" name="Freeform: Shape 9"/>
              <p:cNvSpPr/>
              <p:nvPr/>
            </p:nvSpPr>
            <p:spPr bwMode="auto">
              <a:xfrm>
                <a:off x="3651250" y="2089150"/>
                <a:ext cx="2027238" cy="862012"/>
              </a:xfrm>
              <a:custGeom>
                <a:avLst/>
                <a:gdLst>
                  <a:gd name="T0" fmla="*/ 1216 w 1277"/>
                  <a:gd name="T1" fmla="*/ 0 h 543"/>
                  <a:gd name="T2" fmla="*/ 0 w 1277"/>
                  <a:gd name="T3" fmla="*/ 194 h 543"/>
                  <a:gd name="T4" fmla="*/ 52 w 1277"/>
                  <a:gd name="T5" fmla="*/ 543 h 543"/>
                  <a:gd name="T6" fmla="*/ 1277 w 1277"/>
                  <a:gd name="T7" fmla="*/ 342 h 543"/>
                  <a:gd name="T8" fmla="*/ 1216 w 1277"/>
                  <a:gd name="T9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7" h="543">
                    <a:moveTo>
                      <a:pt x="1216" y="0"/>
                    </a:moveTo>
                    <a:lnTo>
                      <a:pt x="0" y="194"/>
                    </a:lnTo>
                    <a:lnTo>
                      <a:pt x="52" y="543"/>
                    </a:lnTo>
                    <a:lnTo>
                      <a:pt x="1277" y="342"/>
                    </a:lnTo>
                    <a:lnTo>
                      <a:pt x="1216" y="0"/>
                    </a:lnTo>
                    <a:close/>
                  </a:path>
                </a:pathLst>
              </a:cu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Freeform: Shape 10"/>
              <p:cNvSpPr/>
              <p:nvPr/>
            </p:nvSpPr>
            <p:spPr bwMode="auto">
              <a:xfrm>
                <a:off x="3733800" y="2632075"/>
                <a:ext cx="1944688" cy="444500"/>
              </a:xfrm>
              <a:custGeom>
                <a:avLst/>
                <a:gdLst>
                  <a:gd name="T0" fmla="*/ 1225 w 1225"/>
                  <a:gd name="T1" fmla="*/ 0 h 280"/>
                  <a:gd name="T2" fmla="*/ 0 w 1225"/>
                  <a:gd name="T3" fmla="*/ 201 h 280"/>
                  <a:gd name="T4" fmla="*/ 118 w 1225"/>
                  <a:gd name="T5" fmla="*/ 280 h 280"/>
                  <a:gd name="T6" fmla="*/ 1026 w 1225"/>
                  <a:gd name="T7" fmla="*/ 99 h 280"/>
                  <a:gd name="T8" fmla="*/ 1225 w 1225"/>
                  <a:gd name="T9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5" h="280">
                    <a:moveTo>
                      <a:pt x="1225" y="0"/>
                    </a:moveTo>
                    <a:lnTo>
                      <a:pt x="0" y="201"/>
                    </a:lnTo>
                    <a:lnTo>
                      <a:pt x="118" y="280"/>
                    </a:lnTo>
                    <a:lnTo>
                      <a:pt x="1026" y="99"/>
                    </a:lnTo>
                    <a:lnTo>
                      <a:pt x="1225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790321" y="2093156"/>
              <a:ext cx="1325948" cy="399126"/>
              <a:chOff x="1790321" y="2093156"/>
              <a:chExt cx="1325948" cy="399126"/>
            </a:xfrm>
          </p:grpSpPr>
          <p:sp>
            <p:nvSpPr>
              <p:cNvPr id="26" name="Oval 33"/>
              <p:cNvSpPr/>
              <p:nvPr/>
            </p:nvSpPr>
            <p:spPr>
              <a:xfrm>
                <a:off x="1790321" y="2221602"/>
                <a:ext cx="270680" cy="2706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 fontScale="55000" lnSpcReduction="20000"/>
              </a:bodyPr>
              <a:lstStyle/>
              <a:p>
                <a:pPr algn="ctr"/>
                <a:endParaRPr lang="ar-SA" sz="1400" b="1"/>
              </a:p>
            </p:txBody>
          </p:sp>
          <p:sp>
            <p:nvSpPr>
              <p:cNvPr id="30" name="Freeform: Shape 37"/>
              <p:cNvSpPr/>
              <p:nvPr/>
            </p:nvSpPr>
            <p:spPr bwMode="auto">
              <a:xfrm>
                <a:off x="2880891" y="2093156"/>
                <a:ext cx="235378" cy="233459"/>
              </a:xfrm>
              <a:custGeom>
                <a:avLst/>
                <a:gdLst>
                  <a:gd name="T0" fmla="*/ 381 w 417"/>
                  <a:gd name="T1" fmla="*/ 203 h 417"/>
                  <a:gd name="T2" fmla="*/ 381 w 417"/>
                  <a:gd name="T3" fmla="*/ 203 h 417"/>
                  <a:gd name="T4" fmla="*/ 416 w 417"/>
                  <a:gd name="T5" fmla="*/ 141 h 417"/>
                  <a:gd name="T6" fmla="*/ 408 w 417"/>
                  <a:gd name="T7" fmla="*/ 106 h 417"/>
                  <a:gd name="T8" fmla="*/ 337 w 417"/>
                  <a:gd name="T9" fmla="*/ 79 h 417"/>
                  <a:gd name="T10" fmla="*/ 319 w 417"/>
                  <a:gd name="T11" fmla="*/ 17 h 417"/>
                  <a:gd name="T12" fmla="*/ 275 w 417"/>
                  <a:gd name="T13" fmla="*/ 0 h 417"/>
                  <a:gd name="T14" fmla="*/ 213 w 417"/>
                  <a:gd name="T15" fmla="*/ 35 h 417"/>
                  <a:gd name="T16" fmla="*/ 151 w 417"/>
                  <a:gd name="T17" fmla="*/ 0 h 417"/>
                  <a:gd name="T18" fmla="*/ 107 w 417"/>
                  <a:gd name="T19" fmla="*/ 17 h 417"/>
                  <a:gd name="T20" fmla="*/ 89 w 417"/>
                  <a:gd name="T21" fmla="*/ 79 h 417"/>
                  <a:gd name="T22" fmla="*/ 18 w 417"/>
                  <a:gd name="T23" fmla="*/ 106 h 417"/>
                  <a:gd name="T24" fmla="*/ 0 w 417"/>
                  <a:gd name="T25" fmla="*/ 141 h 417"/>
                  <a:gd name="T26" fmla="*/ 44 w 417"/>
                  <a:gd name="T27" fmla="*/ 203 h 417"/>
                  <a:gd name="T28" fmla="*/ 0 w 417"/>
                  <a:gd name="T29" fmla="*/ 275 h 417"/>
                  <a:gd name="T30" fmla="*/ 18 w 417"/>
                  <a:gd name="T31" fmla="*/ 310 h 417"/>
                  <a:gd name="T32" fmla="*/ 89 w 417"/>
                  <a:gd name="T33" fmla="*/ 328 h 417"/>
                  <a:gd name="T34" fmla="*/ 107 w 417"/>
                  <a:gd name="T35" fmla="*/ 398 h 417"/>
                  <a:gd name="T36" fmla="*/ 151 w 417"/>
                  <a:gd name="T37" fmla="*/ 416 h 417"/>
                  <a:gd name="T38" fmla="*/ 213 w 417"/>
                  <a:gd name="T39" fmla="*/ 372 h 417"/>
                  <a:gd name="T40" fmla="*/ 275 w 417"/>
                  <a:gd name="T41" fmla="*/ 416 h 417"/>
                  <a:gd name="T42" fmla="*/ 319 w 417"/>
                  <a:gd name="T43" fmla="*/ 398 h 417"/>
                  <a:gd name="T44" fmla="*/ 337 w 417"/>
                  <a:gd name="T45" fmla="*/ 328 h 417"/>
                  <a:gd name="T46" fmla="*/ 408 w 417"/>
                  <a:gd name="T47" fmla="*/ 310 h 417"/>
                  <a:gd name="T48" fmla="*/ 416 w 417"/>
                  <a:gd name="T49" fmla="*/ 265 h 417"/>
                  <a:gd name="T50" fmla="*/ 381 w 417"/>
                  <a:gd name="T51" fmla="*/ 203 h 417"/>
                  <a:gd name="T52" fmla="*/ 213 w 417"/>
                  <a:gd name="T53" fmla="*/ 292 h 417"/>
                  <a:gd name="T54" fmla="*/ 213 w 417"/>
                  <a:gd name="T55" fmla="*/ 292 h 417"/>
                  <a:gd name="T56" fmla="*/ 125 w 417"/>
                  <a:gd name="T57" fmla="*/ 203 h 417"/>
                  <a:gd name="T58" fmla="*/ 213 w 417"/>
                  <a:gd name="T59" fmla="*/ 115 h 417"/>
                  <a:gd name="T60" fmla="*/ 301 w 417"/>
                  <a:gd name="T61" fmla="*/ 203 h 417"/>
                  <a:gd name="T62" fmla="*/ 213 w 417"/>
                  <a:gd name="T63" fmla="*/ 292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17" h="417">
                    <a:moveTo>
                      <a:pt x="381" y="203"/>
                    </a:moveTo>
                    <a:lnTo>
                      <a:pt x="381" y="203"/>
                    </a:lnTo>
                    <a:cubicBezTo>
                      <a:pt x="381" y="177"/>
                      <a:pt x="399" y="159"/>
                      <a:pt x="416" y="141"/>
                    </a:cubicBezTo>
                    <a:cubicBezTo>
                      <a:pt x="416" y="132"/>
                      <a:pt x="408" y="115"/>
                      <a:pt x="408" y="106"/>
                    </a:cubicBezTo>
                    <a:cubicBezTo>
                      <a:pt x="372" y="115"/>
                      <a:pt x="354" y="97"/>
                      <a:pt x="337" y="79"/>
                    </a:cubicBezTo>
                    <a:cubicBezTo>
                      <a:pt x="319" y="62"/>
                      <a:pt x="310" y="44"/>
                      <a:pt x="319" y="17"/>
                    </a:cubicBezTo>
                    <a:cubicBezTo>
                      <a:pt x="310" y="9"/>
                      <a:pt x="293" y="0"/>
                      <a:pt x="275" y="0"/>
                    </a:cubicBezTo>
                    <a:cubicBezTo>
                      <a:pt x="266" y="17"/>
                      <a:pt x="240" y="35"/>
                      <a:pt x="213" y="35"/>
                    </a:cubicBezTo>
                    <a:cubicBezTo>
                      <a:pt x="187" y="35"/>
                      <a:pt x="160" y="17"/>
                      <a:pt x="151" y="0"/>
                    </a:cubicBezTo>
                    <a:cubicBezTo>
                      <a:pt x="133" y="0"/>
                      <a:pt x="116" y="9"/>
                      <a:pt x="107" y="17"/>
                    </a:cubicBezTo>
                    <a:cubicBezTo>
                      <a:pt x="116" y="44"/>
                      <a:pt x="107" y="62"/>
                      <a:pt x="89" y="79"/>
                    </a:cubicBezTo>
                    <a:cubicBezTo>
                      <a:pt x="72" y="97"/>
                      <a:pt x="44" y="115"/>
                      <a:pt x="18" y="106"/>
                    </a:cubicBezTo>
                    <a:cubicBezTo>
                      <a:pt x="18" y="115"/>
                      <a:pt x="9" y="132"/>
                      <a:pt x="0" y="141"/>
                    </a:cubicBezTo>
                    <a:cubicBezTo>
                      <a:pt x="27" y="159"/>
                      <a:pt x="44" y="177"/>
                      <a:pt x="44" y="203"/>
                    </a:cubicBezTo>
                    <a:cubicBezTo>
                      <a:pt x="44" y="230"/>
                      <a:pt x="27" y="256"/>
                      <a:pt x="0" y="275"/>
                    </a:cubicBezTo>
                    <a:cubicBezTo>
                      <a:pt x="9" y="283"/>
                      <a:pt x="18" y="301"/>
                      <a:pt x="18" y="310"/>
                    </a:cubicBezTo>
                    <a:cubicBezTo>
                      <a:pt x="44" y="310"/>
                      <a:pt x="72" y="310"/>
                      <a:pt x="89" y="328"/>
                    </a:cubicBezTo>
                    <a:cubicBezTo>
                      <a:pt x="107" y="345"/>
                      <a:pt x="116" y="372"/>
                      <a:pt x="107" y="398"/>
                    </a:cubicBezTo>
                    <a:cubicBezTo>
                      <a:pt x="116" y="407"/>
                      <a:pt x="133" y="407"/>
                      <a:pt x="151" y="416"/>
                    </a:cubicBezTo>
                    <a:cubicBezTo>
                      <a:pt x="160" y="389"/>
                      <a:pt x="187" y="372"/>
                      <a:pt x="213" y="372"/>
                    </a:cubicBezTo>
                    <a:cubicBezTo>
                      <a:pt x="240" y="372"/>
                      <a:pt x="266" y="389"/>
                      <a:pt x="275" y="416"/>
                    </a:cubicBezTo>
                    <a:cubicBezTo>
                      <a:pt x="293" y="407"/>
                      <a:pt x="310" y="407"/>
                      <a:pt x="319" y="398"/>
                    </a:cubicBezTo>
                    <a:cubicBezTo>
                      <a:pt x="310" y="372"/>
                      <a:pt x="319" y="345"/>
                      <a:pt x="337" y="328"/>
                    </a:cubicBezTo>
                    <a:cubicBezTo>
                      <a:pt x="354" y="310"/>
                      <a:pt x="372" y="301"/>
                      <a:pt x="408" y="310"/>
                    </a:cubicBezTo>
                    <a:cubicBezTo>
                      <a:pt x="408" y="292"/>
                      <a:pt x="416" y="283"/>
                      <a:pt x="416" y="265"/>
                    </a:cubicBezTo>
                    <a:cubicBezTo>
                      <a:pt x="399" y="256"/>
                      <a:pt x="381" y="230"/>
                      <a:pt x="381" y="203"/>
                    </a:cubicBezTo>
                    <a:close/>
                    <a:moveTo>
                      <a:pt x="213" y="292"/>
                    </a:moveTo>
                    <a:lnTo>
                      <a:pt x="213" y="292"/>
                    </a:lnTo>
                    <a:cubicBezTo>
                      <a:pt x="160" y="292"/>
                      <a:pt x="125" y="256"/>
                      <a:pt x="125" y="203"/>
                    </a:cubicBezTo>
                    <a:cubicBezTo>
                      <a:pt x="125" y="159"/>
                      <a:pt x="160" y="115"/>
                      <a:pt x="213" y="115"/>
                    </a:cubicBezTo>
                    <a:cubicBezTo>
                      <a:pt x="266" y="115"/>
                      <a:pt x="301" y="159"/>
                      <a:pt x="301" y="203"/>
                    </a:cubicBezTo>
                    <a:cubicBezTo>
                      <a:pt x="301" y="256"/>
                      <a:pt x="266" y="292"/>
                      <a:pt x="213" y="2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611569" y="2575800"/>
            <a:ext cx="1662437" cy="497128"/>
            <a:chOff x="1458659" y="2653270"/>
            <a:chExt cx="1662437" cy="497128"/>
          </a:xfrm>
        </p:grpSpPr>
        <p:grpSp>
          <p:nvGrpSpPr>
            <p:cNvPr id="24" name="Group 17"/>
            <p:cNvGrpSpPr/>
            <p:nvPr/>
          </p:nvGrpSpPr>
          <p:grpSpPr>
            <a:xfrm>
              <a:off x="1458659" y="2653270"/>
              <a:ext cx="1662437" cy="497128"/>
              <a:chOff x="3470275" y="2954338"/>
              <a:chExt cx="1974851" cy="590550"/>
            </a:xfrm>
          </p:grpSpPr>
          <p:sp>
            <p:nvSpPr>
              <p:cNvPr id="33" name="Freeform: Shape 11"/>
              <p:cNvSpPr/>
              <p:nvPr/>
            </p:nvSpPr>
            <p:spPr bwMode="auto">
              <a:xfrm>
                <a:off x="3470275" y="2954338"/>
                <a:ext cx="1912938" cy="590550"/>
              </a:xfrm>
              <a:custGeom>
                <a:avLst/>
                <a:gdLst>
                  <a:gd name="T0" fmla="*/ 0 w 1205"/>
                  <a:gd name="T1" fmla="*/ 25 h 372"/>
                  <a:gd name="T2" fmla="*/ 1205 w 1205"/>
                  <a:gd name="T3" fmla="*/ 0 h 372"/>
                  <a:gd name="T4" fmla="*/ 1205 w 1205"/>
                  <a:gd name="T5" fmla="*/ 372 h 372"/>
                  <a:gd name="T6" fmla="*/ 0 w 1205"/>
                  <a:gd name="T7" fmla="*/ 350 h 372"/>
                  <a:gd name="T8" fmla="*/ 0 w 1205"/>
                  <a:gd name="T9" fmla="*/ 25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5" h="372">
                    <a:moveTo>
                      <a:pt x="0" y="25"/>
                    </a:moveTo>
                    <a:lnTo>
                      <a:pt x="1205" y="0"/>
                    </a:lnTo>
                    <a:lnTo>
                      <a:pt x="1205" y="372"/>
                    </a:lnTo>
                    <a:lnTo>
                      <a:pt x="0" y="350"/>
                    </a:lnTo>
                    <a:lnTo>
                      <a:pt x="0" y="25"/>
                    </a:lnTo>
                    <a:close/>
                  </a:path>
                </a:pathLst>
              </a:cu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Freeform: Shape 12"/>
              <p:cNvSpPr/>
              <p:nvPr/>
            </p:nvSpPr>
            <p:spPr bwMode="auto">
              <a:xfrm>
                <a:off x="5383213" y="2954338"/>
                <a:ext cx="61913" cy="590550"/>
              </a:xfrm>
              <a:custGeom>
                <a:avLst/>
                <a:gdLst>
                  <a:gd name="T0" fmla="*/ 0 w 39"/>
                  <a:gd name="T1" fmla="*/ 0 h 372"/>
                  <a:gd name="T2" fmla="*/ 39 w 39"/>
                  <a:gd name="T3" fmla="*/ 34 h 372"/>
                  <a:gd name="T4" fmla="*/ 39 w 39"/>
                  <a:gd name="T5" fmla="*/ 347 h 372"/>
                  <a:gd name="T6" fmla="*/ 0 w 39"/>
                  <a:gd name="T7" fmla="*/ 372 h 372"/>
                  <a:gd name="T8" fmla="*/ 0 w 39"/>
                  <a:gd name="T9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72">
                    <a:moveTo>
                      <a:pt x="0" y="0"/>
                    </a:moveTo>
                    <a:lnTo>
                      <a:pt x="39" y="34"/>
                    </a:lnTo>
                    <a:lnTo>
                      <a:pt x="39" y="347"/>
                    </a:lnTo>
                    <a:lnTo>
                      <a:pt x="0" y="3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7" name="Oval 34"/>
            <p:cNvSpPr/>
            <p:nvPr/>
          </p:nvSpPr>
          <p:spPr>
            <a:xfrm>
              <a:off x="2720430" y="2766839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31" name="Freeform: Shape 38"/>
            <p:cNvSpPr/>
            <p:nvPr/>
          </p:nvSpPr>
          <p:spPr bwMode="auto">
            <a:xfrm>
              <a:off x="1698039" y="2771137"/>
              <a:ext cx="239335" cy="259181"/>
            </a:xfrm>
            <a:custGeom>
              <a:avLst/>
              <a:gdLst>
                <a:gd name="T0" fmla="*/ 327 w 426"/>
                <a:gd name="T1" fmla="*/ 186 h 462"/>
                <a:gd name="T2" fmla="*/ 327 w 426"/>
                <a:gd name="T3" fmla="*/ 186 h 462"/>
                <a:gd name="T4" fmla="*/ 150 w 426"/>
                <a:gd name="T5" fmla="*/ 18 h 462"/>
                <a:gd name="T6" fmla="*/ 97 w 426"/>
                <a:gd name="T7" fmla="*/ 10 h 462"/>
                <a:gd name="T8" fmla="*/ 70 w 426"/>
                <a:gd name="T9" fmla="*/ 54 h 462"/>
                <a:gd name="T10" fmla="*/ 35 w 426"/>
                <a:gd name="T11" fmla="*/ 293 h 462"/>
                <a:gd name="T12" fmla="*/ 26 w 426"/>
                <a:gd name="T13" fmla="*/ 408 h 462"/>
                <a:gd name="T14" fmla="*/ 248 w 426"/>
                <a:gd name="T15" fmla="*/ 417 h 462"/>
                <a:gd name="T16" fmla="*/ 407 w 426"/>
                <a:gd name="T17" fmla="*/ 266 h 462"/>
                <a:gd name="T18" fmla="*/ 327 w 426"/>
                <a:gd name="T19" fmla="*/ 186 h 462"/>
                <a:gd name="T20" fmla="*/ 238 w 426"/>
                <a:gd name="T21" fmla="*/ 391 h 462"/>
                <a:gd name="T22" fmla="*/ 238 w 426"/>
                <a:gd name="T23" fmla="*/ 391 h 462"/>
                <a:gd name="T24" fmla="*/ 53 w 426"/>
                <a:gd name="T25" fmla="*/ 391 h 462"/>
                <a:gd name="T26" fmla="*/ 194 w 426"/>
                <a:gd name="T27" fmla="*/ 284 h 462"/>
                <a:gd name="T28" fmla="*/ 372 w 426"/>
                <a:gd name="T29" fmla="*/ 275 h 462"/>
                <a:gd name="T30" fmla="*/ 238 w 426"/>
                <a:gd name="T31" fmla="*/ 391 h 462"/>
                <a:gd name="T32" fmla="*/ 203 w 426"/>
                <a:gd name="T33" fmla="*/ 301 h 462"/>
                <a:gd name="T34" fmla="*/ 203 w 426"/>
                <a:gd name="T35" fmla="*/ 301 h 462"/>
                <a:gd name="T36" fmla="*/ 97 w 426"/>
                <a:gd name="T37" fmla="*/ 363 h 462"/>
                <a:gd name="T38" fmla="*/ 167 w 426"/>
                <a:gd name="T39" fmla="*/ 363 h 462"/>
                <a:gd name="T40" fmla="*/ 221 w 426"/>
                <a:gd name="T41" fmla="*/ 293 h 462"/>
                <a:gd name="T42" fmla="*/ 221 w 426"/>
                <a:gd name="T43" fmla="*/ 293 h 462"/>
                <a:gd name="T44" fmla="*/ 203 w 426"/>
                <a:gd name="T45" fmla="*/ 301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6" h="462">
                  <a:moveTo>
                    <a:pt x="327" y="186"/>
                  </a:moveTo>
                  <a:lnTo>
                    <a:pt x="327" y="186"/>
                  </a:lnTo>
                  <a:cubicBezTo>
                    <a:pt x="274" y="63"/>
                    <a:pt x="238" y="18"/>
                    <a:pt x="150" y="18"/>
                  </a:cubicBezTo>
                  <a:cubicBezTo>
                    <a:pt x="114" y="18"/>
                    <a:pt x="123" y="0"/>
                    <a:pt x="97" y="10"/>
                  </a:cubicBezTo>
                  <a:cubicBezTo>
                    <a:pt x="70" y="18"/>
                    <a:pt x="97" y="27"/>
                    <a:pt x="70" y="54"/>
                  </a:cubicBezTo>
                  <a:cubicBezTo>
                    <a:pt x="0" y="107"/>
                    <a:pt x="8" y="169"/>
                    <a:pt x="35" y="293"/>
                  </a:cubicBezTo>
                  <a:cubicBezTo>
                    <a:pt x="53" y="346"/>
                    <a:pt x="8" y="354"/>
                    <a:pt x="26" y="408"/>
                  </a:cubicBezTo>
                  <a:cubicBezTo>
                    <a:pt x="35" y="444"/>
                    <a:pt x="141" y="461"/>
                    <a:pt x="248" y="417"/>
                  </a:cubicBezTo>
                  <a:cubicBezTo>
                    <a:pt x="354" y="382"/>
                    <a:pt x="425" y="301"/>
                    <a:pt x="407" y="266"/>
                  </a:cubicBezTo>
                  <a:cubicBezTo>
                    <a:pt x="389" y="213"/>
                    <a:pt x="354" y="239"/>
                    <a:pt x="327" y="186"/>
                  </a:cubicBezTo>
                  <a:close/>
                  <a:moveTo>
                    <a:pt x="238" y="391"/>
                  </a:moveTo>
                  <a:lnTo>
                    <a:pt x="238" y="391"/>
                  </a:lnTo>
                  <a:cubicBezTo>
                    <a:pt x="141" y="426"/>
                    <a:pt x="61" y="399"/>
                    <a:pt x="53" y="391"/>
                  </a:cubicBezTo>
                  <a:cubicBezTo>
                    <a:pt x="53" y="382"/>
                    <a:pt x="88" y="319"/>
                    <a:pt x="194" y="284"/>
                  </a:cubicBezTo>
                  <a:cubicBezTo>
                    <a:pt x="310" y="239"/>
                    <a:pt x="372" y="257"/>
                    <a:pt x="372" y="275"/>
                  </a:cubicBezTo>
                  <a:cubicBezTo>
                    <a:pt x="380" y="284"/>
                    <a:pt x="336" y="354"/>
                    <a:pt x="238" y="391"/>
                  </a:cubicBezTo>
                  <a:close/>
                  <a:moveTo>
                    <a:pt x="203" y="301"/>
                  </a:moveTo>
                  <a:lnTo>
                    <a:pt x="203" y="301"/>
                  </a:lnTo>
                  <a:cubicBezTo>
                    <a:pt x="150" y="319"/>
                    <a:pt x="123" y="337"/>
                    <a:pt x="97" y="363"/>
                  </a:cubicBezTo>
                  <a:cubicBezTo>
                    <a:pt x="114" y="373"/>
                    <a:pt x="141" y="382"/>
                    <a:pt x="167" y="363"/>
                  </a:cubicBezTo>
                  <a:cubicBezTo>
                    <a:pt x="212" y="354"/>
                    <a:pt x="230" y="319"/>
                    <a:pt x="221" y="293"/>
                  </a:cubicBezTo>
                  <a:lnTo>
                    <a:pt x="221" y="293"/>
                  </a:lnTo>
                  <a:cubicBezTo>
                    <a:pt x="221" y="293"/>
                    <a:pt x="212" y="301"/>
                    <a:pt x="203" y="3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30886" y="3023478"/>
            <a:ext cx="1646400" cy="787119"/>
            <a:chOff x="1643076" y="3100948"/>
            <a:chExt cx="1646400" cy="787119"/>
          </a:xfrm>
        </p:grpSpPr>
        <p:grpSp>
          <p:nvGrpSpPr>
            <p:cNvPr id="22" name="Group 16"/>
            <p:cNvGrpSpPr/>
            <p:nvPr/>
          </p:nvGrpSpPr>
          <p:grpSpPr>
            <a:xfrm>
              <a:off x="1643076" y="3100948"/>
              <a:ext cx="1646400" cy="787119"/>
              <a:chOff x="3689350" y="3486150"/>
              <a:chExt cx="1955800" cy="935038"/>
            </a:xfrm>
          </p:grpSpPr>
          <p:sp>
            <p:nvSpPr>
              <p:cNvPr id="37" name="Freeform: Shape 13"/>
              <p:cNvSpPr/>
              <p:nvPr/>
            </p:nvSpPr>
            <p:spPr bwMode="auto">
              <a:xfrm>
                <a:off x="3689350" y="3486150"/>
                <a:ext cx="1863725" cy="365125"/>
              </a:xfrm>
              <a:custGeom>
                <a:avLst/>
                <a:gdLst>
                  <a:gd name="T0" fmla="*/ 1174 w 1174"/>
                  <a:gd name="T1" fmla="*/ 37 h 230"/>
                  <a:gd name="T2" fmla="*/ 114 w 1174"/>
                  <a:gd name="T3" fmla="*/ 230 h 230"/>
                  <a:gd name="T4" fmla="*/ 0 w 1174"/>
                  <a:gd name="T5" fmla="*/ 171 h 230"/>
                  <a:gd name="T6" fmla="*/ 993 w 1174"/>
                  <a:gd name="T7" fmla="*/ 0 h 230"/>
                  <a:gd name="T8" fmla="*/ 1174 w 1174"/>
                  <a:gd name="T9" fmla="*/ 37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4" h="230">
                    <a:moveTo>
                      <a:pt x="1174" y="37"/>
                    </a:moveTo>
                    <a:lnTo>
                      <a:pt x="114" y="230"/>
                    </a:lnTo>
                    <a:lnTo>
                      <a:pt x="0" y="171"/>
                    </a:lnTo>
                    <a:lnTo>
                      <a:pt x="993" y="0"/>
                    </a:lnTo>
                    <a:lnTo>
                      <a:pt x="1174" y="37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Freeform: Shape 14"/>
              <p:cNvSpPr/>
              <p:nvPr/>
            </p:nvSpPr>
            <p:spPr bwMode="auto">
              <a:xfrm>
                <a:off x="3870325" y="3544888"/>
                <a:ext cx="1774825" cy="876300"/>
              </a:xfrm>
              <a:custGeom>
                <a:avLst/>
                <a:gdLst>
                  <a:gd name="T0" fmla="*/ 0 w 1118"/>
                  <a:gd name="T1" fmla="*/ 193 h 552"/>
                  <a:gd name="T2" fmla="*/ 52 w 1118"/>
                  <a:gd name="T3" fmla="*/ 552 h 552"/>
                  <a:gd name="T4" fmla="*/ 1118 w 1118"/>
                  <a:gd name="T5" fmla="*/ 313 h 552"/>
                  <a:gd name="T6" fmla="*/ 1060 w 1118"/>
                  <a:gd name="T7" fmla="*/ 0 h 552"/>
                  <a:gd name="T8" fmla="*/ 0 w 1118"/>
                  <a:gd name="T9" fmla="*/ 193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8" h="552">
                    <a:moveTo>
                      <a:pt x="0" y="193"/>
                    </a:moveTo>
                    <a:lnTo>
                      <a:pt x="52" y="552"/>
                    </a:lnTo>
                    <a:lnTo>
                      <a:pt x="1118" y="313"/>
                    </a:lnTo>
                    <a:lnTo>
                      <a:pt x="1060" y="0"/>
                    </a:lnTo>
                    <a:lnTo>
                      <a:pt x="0" y="193"/>
                    </a:ln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15"/>
              <p:cNvSpPr/>
              <p:nvPr/>
            </p:nvSpPr>
            <p:spPr bwMode="auto">
              <a:xfrm>
                <a:off x="3689350" y="3757613"/>
                <a:ext cx="263525" cy="663575"/>
              </a:xfrm>
              <a:custGeom>
                <a:avLst/>
                <a:gdLst>
                  <a:gd name="T0" fmla="*/ 0 w 166"/>
                  <a:gd name="T1" fmla="*/ 0 h 418"/>
                  <a:gd name="T2" fmla="*/ 114 w 166"/>
                  <a:gd name="T3" fmla="*/ 59 h 418"/>
                  <a:gd name="T4" fmla="*/ 166 w 166"/>
                  <a:gd name="T5" fmla="*/ 418 h 418"/>
                  <a:gd name="T6" fmla="*/ 50 w 166"/>
                  <a:gd name="T7" fmla="*/ 311 h 418"/>
                  <a:gd name="T8" fmla="*/ 0 w 166"/>
                  <a:gd name="T9" fmla="*/ 0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418">
                    <a:moveTo>
                      <a:pt x="0" y="0"/>
                    </a:moveTo>
                    <a:lnTo>
                      <a:pt x="114" y="59"/>
                    </a:lnTo>
                    <a:lnTo>
                      <a:pt x="166" y="418"/>
                    </a:lnTo>
                    <a:lnTo>
                      <a:pt x="50" y="3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8" name="Oval 35"/>
            <p:cNvSpPr/>
            <p:nvPr/>
          </p:nvSpPr>
          <p:spPr>
            <a:xfrm>
              <a:off x="1969929" y="3459610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32" name="Freeform: Shape 39"/>
            <p:cNvSpPr/>
            <p:nvPr/>
          </p:nvSpPr>
          <p:spPr bwMode="auto">
            <a:xfrm>
              <a:off x="2881491" y="3277710"/>
              <a:ext cx="259114" cy="229506"/>
            </a:xfrm>
            <a:custGeom>
              <a:avLst/>
              <a:gdLst>
                <a:gd name="T0" fmla="*/ 451 w 461"/>
                <a:gd name="T1" fmla="*/ 213 h 409"/>
                <a:gd name="T2" fmla="*/ 451 w 461"/>
                <a:gd name="T3" fmla="*/ 213 h 409"/>
                <a:gd name="T4" fmla="*/ 247 w 461"/>
                <a:gd name="T5" fmla="*/ 17 h 409"/>
                <a:gd name="T6" fmla="*/ 212 w 461"/>
                <a:gd name="T7" fmla="*/ 17 h 409"/>
                <a:gd name="T8" fmla="*/ 9 w 461"/>
                <a:gd name="T9" fmla="*/ 213 h 409"/>
                <a:gd name="T10" fmla="*/ 18 w 461"/>
                <a:gd name="T11" fmla="*/ 230 h 409"/>
                <a:gd name="T12" fmla="*/ 62 w 461"/>
                <a:gd name="T13" fmla="*/ 230 h 409"/>
                <a:gd name="T14" fmla="*/ 62 w 461"/>
                <a:gd name="T15" fmla="*/ 390 h 409"/>
                <a:gd name="T16" fmla="*/ 79 w 461"/>
                <a:gd name="T17" fmla="*/ 408 h 409"/>
                <a:gd name="T18" fmla="*/ 177 w 461"/>
                <a:gd name="T19" fmla="*/ 408 h 409"/>
                <a:gd name="T20" fmla="*/ 177 w 461"/>
                <a:gd name="T21" fmla="*/ 248 h 409"/>
                <a:gd name="T22" fmla="*/ 283 w 461"/>
                <a:gd name="T23" fmla="*/ 248 h 409"/>
                <a:gd name="T24" fmla="*/ 283 w 461"/>
                <a:gd name="T25" fmla="*/ 408 h 409"/>
                <a:gd name="T26" fmla="*/ 381 w 461"/>
                <a:gd name="T27" fmla="*/ 408 h 409"/>
                <a:gd name="T28" fmla="*/ 398 w 461"/>
                <a:gd name="T29" fmla="*/ 390 h 409"/>
                <a:gd name="T30" fmla="*/ 398 w 461"/>
                <a:gd name="T31" fmla="*/ 230 h 409"/>
                <a:gd name="T32" fmla="*/ 443 w 461"/>
                <a:gd name="T33" fmla="*/ 230 h 409"/>
                <a:gd name="T34" fmla="*/ 451 w 461"/>
                <a:gd name="T35" fmla="*/ 213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1" h="409">
                  <a:moveTo>
                    <a:pt x="451" y="213"/>
                  </a:moveTo>
                  <a:lnTo>
                    <a:pt x="451" y="213"/>
                  </a:lnTo>
                  <a:cubicBezTo>
                    <a:pt x="247" y="17"/>
                    <a:pt x="247" y="17"/>
                    <a:pt x="247" y="17"/>
                  </a:cubicBezTo>
                  <a:cubicBezTo>
                    <a:pt x="238" y="0"/>
                    <a:pt x="221" y="0"/>
                    <a:pt x="212" y="17"/>
                  </a:cubicBezTo>
                  <a:cubicBezTo>
                    <a:pt x="9" y="213"/>
                    <a:pt x="9" y="213"/>
                    <a:pt x="9" y="213"/>
                  </a:cubicBezTo>
                  <a:cubicBezTo>
                    <a:pt x="0" y="221"/>
                    <a:pt x="9" y="230"/>
                    <a:pt x="18" y="230"/>
                  </a:cubicBezTo>
                  <a:cubicBezTo>
                    <a:pt x="62" y="230"/>
                    <a:pt x="62" y="230"/>
                    <a:pt x="62" y="230"/>
                  </a:cubicBezTo>
                  <a:cubicBezTo>
                    <a:pt x="62" y="390"/>
                    <a:pt x="62" y="390"/>
                    <a:pt x="62" y="390"/>
                  </a:cubicBezTo>
                  <a:cubicBezTo>
                    <a:pt x="62" y="399"/>
                    <a:pt x="62" y="408"/>
                    <a:pt x="79" y="408"/>
                  </a:cubicBezTo>
                  <a:cubicBezTo>
                    <a:pt x="177" y="408"/>
                    <a:pt x="177" y="408"/>
                    <a:pt x="177" y="408"/>
                  </a:cubicBezTo>
                  <a:cubicBezTo>
                    <a:pt x="177" y="248"/>
                    <a:pt x="177" y="248"/>
                    <a:pt x="177" y="248"/>
                  </a:cubicBezTo>
                  <a:cubicBezTo>
                    <a:pt x="283" y="248"/>
                    <a:pt x="283" y="248"/>
                    <a:pt x="283" y="248"/>
                  </a:cubicBezTo>
                  <a:cubicBezTo>
                    <a:pt x="283" y="408"/>
                    <a:pt x="283" y="408"/>
                    <a:pt x="283" y="408"/>
                  </a:cubicBezTo>
                  <a:cubicBezTo>
                    <a:pt x="381" y="408"/>
                    <a:pt x="381" y="408"/>
                    <a:pt x="381" y="408"/>
                  </a:cubicBezTo>
                  <a:cubicBezTo>
                    <a:pt x="398" y="408"/>
                    <a:pt x="398" y="399"/>
                    <a:pt x="398" y="390"/>
                  </a:cubicBezTo>
                  <a:cubicBezTo>
                    <a:pt x="398" y="230"/>
                    <a:pt x="398" y="230"/>
                    <a:pt x="398" y="230"/>
                  </a:cubicBezTo>
                  <a:cubicBezTo>
                    <a:pt x="443" y="230"/>
                    <a:pt x="443" y="230"/>
                    <a:pt x="443" y="230"/>
                  </a:cubicBezTo>
                  <a:cubicBezTo>
                    <a:pt x="451" y="230"/>
                    <a:pt x="460" y="221"/>
                    <a:pt x="451" y="21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9" name="Title 1"/>
          <p:cNvSpPr txBox="1"/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购票订单管理</a:t>
            </a:r>
            <a:endParaRPr lang="zh-CN" altLang="en-GB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357422" y="571486"/>
            <a:ext cx="6604014" cy="138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00298" y="2000246"/>
            <a:ext cx="6130374" cy="278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92" y="-164554"/>
            <a:ext cx="9187003" cy="302361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3641725" y="2858770"/>
            <a:ext cx="5378450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800" b="1" spc="300" dirty="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scaled="0"/>
                </a:gradFill>
                <a:latin typeface="华文隶书" panose="02010800040101010101" charset="-122"/>
                <a:ea typeface="华文隶书" panose="02010800040101010101" charset="-122"/>
                <a:cs typeface="Adobe Arabic" panose="02040503050201020203" pitchFamily="18" charset="-78"/>
                <a:sym typeface="微软雅黑" panose="020B0503020204020204" pitchFamily="34" charset="-122"/>
              </a:rPr>
              <a:t>感谢</a:t>
            </a:r>
          </a:p>
          <a:p>
            <a:r>
              <a:rPr lang="zh-CN" altLang="en-US" sz="4800" b="1" spc="300" dirty="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scaled="0"/>
                </a:gradFill>
                <a:latin typeface="华文隶书" panose="02010800040101010101" charset="-122"/>
                <a:ea typeface="华文隶书" panose="02010800040101010101" charset="-122"/>
                <a:cs typeface="Adobe Arabic" panose="02040503050201020203" pitchFamily="18" charset="-78"/>
                <a:sym typeface="微软雅黑" panose="020B0503020204020204" pitchFamily="34" charset="-122"/>
              </a:rPr>
              <a:t>聆听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5"/>
          <p:cNvGrpSpPr/>
          <p:nvPr/>
        </p:nvGrpSpPr>
        <p:grpSpPr>
          <a:xfrm>
            <a:off x="855754" y="2004687"/>
            <a:ext cx="1659857" cy="1265389"/>
            <a:chOff x="1390565" y="2960948"/>
            <a:chExt cx="2213143" cy="1687186"/>
          </a:xfrm>
        </p:grpSpPr>
        <p:sp>
          <p:nvSpPr>
            <p:cNvPr id="33" name="Rectangle 12"/>
            <p:cNvSpPr/>
            <p:nvPr/>
          </p:nvSpPr>
          <p:spPr bwMode="auto">
            <a:xfrm>
              <a:off x="1903750" y="2960948"/>
              <a:ext cx="1186770" cy="1186771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a:blipFill>
            <a:ln w="28575">
              <a:noFill/>
            </a:ln>
            <a:extLst>
              <a:ext uri="{91240B29-F687-4F45-9708-019B960494DF}">
                <a14:hiddenLine xmlns:a14="http://schemas.microsoft.com/office/drawing/2010/main" xmlns="" w="28575">
                  <a:solidFill>
                    <a:schemeClr val="accent1"/>
                  </a:solidFill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TextBox 24"/>
            <p:cNvSpPr txBox="1"/>
            <p:nvPr/>
          </p:nvSpPr>
          <p:spPr bwMode="auto">
            <a:xfrm>
              <a:off x="1390565" y="4365104"/>
              <a:ext cx="2213143" cy="2830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ctr" anchorCtr="1">
              <a:normAutofit lnSpcReduction="1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zh-CN" altLang="en-US" sz="1400" b="1" dirty="0">
                  <a:solidFill>
                    <a:schemeClr val="accent1"/>
                  </a:solidFill>
                </a:rPr>
                <a:t>项目背景</a:t>
              </a:r>
            </a:p>
          </p:txBody>
        </p:sp>
      </p:grpSp>
      <p:grpSp>
        <p:nvGrpSpPr>
          <p:cNvPr id="8" name="Group 46"/>
          <p:cNvGrpSpPr/>
          <p:nvPr/>
        </p:nvGrpSpPr>
        <p:grpSpPr>
          <a:xfrm>
            <a:off x="2779965" y="2004687"/>
            <a:ext cx="1659857" cy="1265389"/>
            <a:chOff x="3956180" y="2960948"/>
            <a:chExt cx="2213143" cy="1687186"/>
          </a:xfrm>
        </p:grpSpPr>
        <p:sp>
          <p:nvSpPr>
            <p:cNvPr id="27" name="Rectangle 15"/>
            <p:cNvSpPr/>
            <p:nvPr/>
          </p:nvSpPr>
          <p:spPr bwMode="auto">
            <a:xfrm>
              <a:off x="4469365" y="2960948"/>
              <a:ext cx="1186770" cy="1186771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a:blipFill>
            <a:ln w="28575">
              <a:noFill/>
            </a:ln>
            <a:extLst>
              <a:ext uri="{91240B29-F687-4F45-9708-019B960494DF}">
                <a14:hiddenLine xmlns:a14="http://schemas.microsoft.com/office/drawing/2010/main" xmlns="" w="28575">
                  <a:solidFill>
                    <a:schemeClr val="accent2"/>
                  </a:solidFill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TextBox 27"/>
            <p:cNvSpPr txBox="1"/>
            <p:nvPr/>
          </p:nvSpPr>
          <p:spPr bwMode="auto">
            <a:xfrm>
              <a:off x="3956180" y="4365104"/>
              <a:ext cx="2213143" cy="2830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ctr" anchorCtr="1">
              <a:normAutofit lnSpcReduction="1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zh-CN" altLang="en-US" sz="1400" b="1">
                  <a:solidFill>
                    <a:schemeClr val="accent2"/>
                  </a:solidFill>
                </a:rPr>
                <a:t>需求分析</a:t>
              </a:r>
            </a:p>
          </p:txBody>
        </p:sp>
      </p:grpSp>
      <p:grpSp>
        <p:nvGrpSpPr>
          <p:cNvPr id="9" name="Group 47"/>
          <p:cNvGrpSpPr/>
          <p:nvPr/>
        </p:nvGrpSpPr>
        <p:grpSpPr>
          <a:xfrm>
            <a:off x="4704177" y="2004687"/>
            <a:ext cx="1659857" cy="1265389"/>
            <a:chOff x="6521795" y="2960948"/>
            <a:chExt cx="2213143" cy="1687186"/>
          </a:xfrm>
        </p:grpSpPr>
        <p:sp>
          <p:nvSpPr>
            <p:cNvPr id="21" name="Rectangle 18"/>
            <p:cNvSpPr/>
            <p:nvPr/>
          </p:nvSpPr>
          <p:spPr bwMode="auto">
            <a:xfrm>
              <a:off x="7034980" y="2960948"/>
              <a:ext cx="1186770" cy="1186771"/>
            </a:xfrm>
            <a:prstGeom prst="rect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a:blipFill>
            <a:ln w="28575">
              <a:noFill/>
            </a:ln>
            <a:extLst>
              <a:ext uri="{91240B29-F687-4F45-9708-019B960494DF}">
                <a14:hiddenLine xmlns:a14="http://schemas.microsoft.com/office/drawing/2010/main" xmlns="" w="28575">
                  <a:solidFill>
                    <a:schemeClr val="accent3"/>
                  </a:solidFill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TextBox 30"/>
            <p:cNvSpPr txBox="1"/>
            <p:nvPr/>
          </p:nvSpPr>
          <p:spPr bwMode="auto">
            <a:xfrm>
              <a:off x="6521795" y="4365104"/>
              <a:ext cx="2213143" cy="2830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ctr" anchorCtr="1">
              <a:normAutofit lnSpcReduction="1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zh-CN" altLang="en-US" sz="1400" b="1">
                  <a:solidFill>
                    <a:schemeClr val="accent3"/>
                  </a:solidFill>
                </a:rPr>
                <a:t>概要设计</a:t>
              </a:r>
            </a:p>
          </p:txBody>
        </p:sp>
      </p:grpSp>
      <p:grpSp>
        <p:nvGrpSpPr>
          <p:cNvPr id="10" name="Group 48"/>
          <p:cNvGrpSpPr/>
          <p:nvPr/>
        </p:nvGrpSpPr>
        <p:grpSpPr>
          <a:xfrm>
            <a:off x="6628389" y="2004687"/>
            <a:ext cx="1659857" cy="1265389"/>
            <a:chOff x="9087411" y="2960948"/>
            <a:chExt cx="2213143" cy="1687186"/>
          </a:xfrm>
        </p:grpSpPr>
        <p:sp>
          <p:nvSpPr>
            <p:cNvPr id="15" name="Rectangle 21"/>
            <p:cNvSpPr/>
            <p:nvPr/>
          </p:nvSpPr>
          <p:spPr bwMode="auto">
            <a:xfrm>
              <a:off x="9600596" y="2960948"/>
              <a:ext cx="1186770" cy="1186771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a:blipFill>
            <a:ln w="28575">
              <a:noFill/>
            </a:ln>
            <a:extLst>
              <a:ext uri="{91240B29-F687-4F45-9708-019B960494DF}">
                <a14:hiddenLine xmlns:a14="http://schemas.microsoft.com/office/drawing/2010/main" xmlns="" w="28575">
                  <a:solidFill>
                    <a:schemeClr val="accent4"/>
                  </a:solidFill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TextBox 33"/>
            <p:cNvSpPr txBox="1"/>
            <p:nvPr/>
          </p:nvSpPr>
          <p:spPr bwMode="auto">
            <a:xfrm>
              <a:off x="9087411" y="4365104"/>
              <a:ext cx="2213143" cy="2830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ctr" anchorCtr="1">
              <a:normAutofit lnSpcReduction="1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zh-CN" altLang="en-US" sz="1400" b="1">
                  <a:solidFill>
                    <a:schemeClr val="accent4"/>
                  </a:solidFill>
                </a:rPr>
                <a:t>系统实现</a:t>
              </a:r>
            </a:p>
          </p:txBody>
        </p:sp>
      </p:grpSp>
      <p:cxnSp>
        <p:nvCxnSpPr>
          <p:cNvPr id="6" name="Straight Connector 5"/>
          <p:cNvCxnSpPr/>
          <p:nvPr/>
        </p:nvCxnSpPr>
        <p:spPr>
          <a:xfrm>
            <a:off x="1240644" y="1653648"/>
            <a:ext cx="6662712" cy="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reeform: Shape 22"/>
          <p:cNvSpPr/>
          <p:nvPr/>
        </p:nvSpPr>
        <p:spPr bwMode="auto">
          <a:xfrm>
            <a:off x="3849303" y="556025"/>
            <a:ext cx="1181193" cy="863597"/>
          </a:xfrm>
          <a:custGeom>
            <a:avLst/>
            <a:gdLst>
              <a:gd name="T0" fmla="*/ 307 w 307"/>
              <a:gd name="T1" fmla="*/ 39 h 378"/>
              <a:gd name="T2" fmla="*/ 147 w 307"/>
              <a:gd name="T3" fmla="*/ 378 h 378"/>
              <a:gd name="T4" fmla="*/ 150 w 307"/>
              <a:gd name="T5" fmla="*/ 372 h 378"/>
              <a:gd name="T6" fmla="*/ 307 w 307"/>
              <a:gd name="T7" fmla="*/ 40 h 378"/>
              <a:gd name="T8" fmla="*/ 307 w 307"/>
              <a:gd name="T9" fmla="*/ 39 h 378"/>
              <a:gd name="T10" fmla="*/ 3 w 307"/>
              <a:gd name="T11" fmla="*/ 0 h 378"/>
              <a:gd name="T12" fmla="*/ 0 w 307"/>
              <a:gd name="T13" fmla="*/ 8 h 378"/>
              <a:gd name="T14" fmla="*/ 0 w 307"/>
              <a:gd name="T15" fmla="*/ 8 h 378"/>
              <a:gd name="T16" fmla="*/ 3 w 307"/>
              <a:gd name="T17" fmla="*/ 0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07" h="378">
                <a:moveTo>
                  <a:pt x="307" y="39"/>
                </a:moveTo>
                <a:cubicBezTo>
                  <a:pt x="147" y="378"/>
                  <a:pt x="147" y="378"/>
                  <a:pt x="147" y="378"/>
                </a:cubicBezTo>
                <a:cubicBezTo>
                  <a:pt x="148" y="376"/>
                  <a:pt x="149" y="374"/>
                  <a:pt x="150" y="372"/>
                </a:cubicBezTo>
                <a:cubicBezTo>
                  <a:pt x="307" y="40"/>
                  <a:pt x="307" y="40"/>
                  <a:pt x="307" y="40"/>
                </a:cubicBezTo>
                <a:cubicBezTo>
                  <a:pt x="307" y="39"/>
                  <a:pt x="307" y="39"/>
                  <a:pt x="307" y="39"/>
                </a:cubicBezTo>
                <a:moveTo>
                  <a:pt x="3" y="0"/>
                </a:moveTo>
                <a:cubicBezTo>
                  <a:pt x="0" y="8"/>
                  <a:pt x="0" y="8"/>
                  <a:pt x="0" y="8"/>
                </a:cubicBezTo>
                <a:cubicBezTo>
                  <a:pt x="0" y="8"/>
                  <a:pt x="0" y="8"/>
                  <a:pt x="0" y="8"/>
                </a:cubicBezTo>
                <a:cubicBezTo>
                  <a:pt x="3" y="0"/>
                  <a:pt x="3" y="0"/>
                  <a:pt x="3" y="0"/>
                </a:cubicBezTo>
              </a:path>
            </a:pathLst>
          </a:custGeom>
          <a:solidFill>
            <a:srgbClr val="D37A69"/>
          </a:solidFill>
          <a:ln>
            <a:noFill/>
          </a:ln>
        </p:spPr>
        <p:txBody>
          <a:bodyPr anchor="ctr"/>
          <a:lstStyle/>
          <a:p>
            <a:pPr algn="ctr"/>
            <a:endParaRPr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Group 1"/>
          <p:cNvGrpSpPr/>
          <p:nvPr/>
        </p:nvGrpSpPr>
        <p:grpSpPr>
          <a:xfrm>
            <a:off x="4084502" y="762634"/>
            <a:ext cx="1080120" cy="598699"/>
            <a:chOff x="731144" y="230435"/>
            <a:chExt cx="1440160" cy="798265"/>
          </a:xfrm>
        </p:grpSpPr>
        <p:sp>
          <p:nvSpPr>
            <p:cNvPr id="35" name="TextBox 2"/>
            <p:cNvSpPr txBox="1"/>
            <p:nvPr/>
          </p:nvSpPr>
          <p:spPr>
            <a:xfrm>
              <a:off x="731144" y="789467"/>
              <a:ext cx="1296144" cy="239233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normAutofit fontScale="92500" lnSpcReduction="10000"/>
            </a:bodyPr>
            <a:lstStyle/>
            <a:p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</a:p>
          </p:txBody>
        </p:sp>
        <p:sp>
          <p:nvSpPr>
            <p:cNvPr id="36" name="TextBox 3"/>
            <p:cNvSpPr txBox="1"/>
            <p:nvPr/>
          </p:nvSpPr>
          <p:spPr>
            <a:xfrm>
              <a:off x="875160" y="230435"/>
              <a:ext cx="1296144" cy="615553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norm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</p:grpSp>
      <p:sp>
        <p:nvSpPr>
          <p:cNvPr id="51" name="矩形 50"/>
          <p:cNvSpPr/>
          <p:nvPr/>
        </p:nvSpPr>
        <p:spPr>
          <a:xfrm>
            <a:off x="1240643" y="2065005"/>
            <a:ext cx="10411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spc="300" dirty="0">
                <a:solidFill>
                  <a:schemeClr val="bg1"/>
                </a:solidFill>
                <a:latin typeface="Broadway" panose="04040905080B02020502" pitchFamily="82" charset="0"/>
                <a:ea typeface="微软雅黑" panose="020B0503020204020204" pitchFamily="34" charset="-122"/>
                <a:cs typeface="Adobe Arabic" panose="02040503050201020203" pitchFamily="18" charset="-78"/>
                <a:sym typeface="微软雅黑" panose="020B0503020204020204" pitchFamily="34" charset="-122"/>
              </a:rPr>
              <a:t>01</a:t>
            </a:r>
            <a:endParaRPr lang="zh-CN" altLang="en-US" sz="4000" b="1" spc="300" dirty="0">
              <a:solidFill>
                <a:schemeClr val="bg1"/>
              </a:solidFill>
              <a:latin typeface="Broadway" panose="04040905080B02020502" pitchFamily="82" charset="0"/>
              <a:ea typeface="微软雅黑" panose="020B0503020204020204" pitchFamily="34" charset="-122"/>
              <a:cs typeface="Adobe Arabic" panose="02040503050201020203" pitchFamily="18" charset="-78"/>
              <a:sym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151388" y="2065005"/>
            <a:ext cx="10411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spc="300" dirty="0">
                <a:solidFill>
                  <a:schemeClr val="bg1"/>
                </a:solidFill>
                <a:latin typeface="Broadway" panose="04040905080B02020502" pitchFamily="82" charset="0"/>
                <a:ea typeface="微软雅黑" panose="020B0503020204020204" pitchFamily="34" charset="-122"/>
                <a:cs typeface="Adobe Arabic" panose="02040503050201020203" pitchFamily="18" charset="-78"/>
                <a:sym typeface="微软雅黑" panose="020B0503020204020204" pitchFamily="34" charset="-122"/>
              </a:rPr>
              <a:t>02</a:t>
            </a:r>
            <a:endParaRPr lang="zh-CN" altLang="en-US" sz="4000" b="1" spc="300" dirty="0">
              <a:solidFill>
                <a:schemeClr val="bg1"/>
              </a:solidFill>
              <a:latin typeface="Broadway" panose="04040905080B02020502" pitchFamily="82" charset="0"/>
              <a:ea typeface="微软雅黑" panose="020B0503020204020204" pitchFamily="34" charset="-122"/>
              <a:cs typeface="Adobe Arabic" panose="02040503050201020203" pitchFamily="18" charset="-78"/>
              <a:sym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076072" y="2065005"/>
            <a:ext cx="10411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spc="300" dirty="0">
                <a:solidFill>
                  <a:schemeClr val="bg1"/>
                </a:solidFill>
                <a:latin typeface="Broadway" panose="04040905080B02020502" pitchFamily="82" charset="0"/>
                <a:ea typeface="微软雅黑" panose="020B0503020204020204" pitchFamily="34" charset="-122"/>
                <a:cs typeface="Adobe Arabic" panose="02040503050201020203" pitchFamily="18" charset="-78"/>
                <a:sym typeface="微软雅黑" panose="020B0503020204020204" pitchFamily="34" charset="-122"/>
              </a:rPr>
              <a:t>03</a:t>
            </a:r>
            <a:endParaRPr lang="zh-CN" altLang="en-US" sz="4000" b="1" spc="300" dirty="0">
              <a:solidFill>
                <a:schemeClr val="bg1"/>
              </a:solidFill>
              <a:latin typeface="Broadway" panose="04040905080B02020502" pitchFamily="82" charset="0"/>
              <a:ea typeface="微软雅黑" panose="020B0503020204020204" pitchFamily="34" charset="-122"/>
              <a:cs typeface="Adobe Arabic" panose="02040503050201020203" pitchFamily="18" charset="-78"/>
              <a:sym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7020272" y="2065005"/>
            <a:ext cx="10411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spc="300" dirty="0">
                <a:solidFill>
                  <a:schemeClr val="bg1"/>
                </a:solidFill>
                <a:latin typeface="Broadway" panose="04040905080B02020502" pitchFamily="82" charset="0"/>
                <a:ea typeface="微软雅黑" panose="020B0503020204020204" pitchFamily="34" charset="-122"/>
                <a:cs typeface="Adobe Arabic" panose="02040503050201020203" pitchFamily="18" charset="-78"/>
                <a:sym typeface="微软雅黑" panose="020B0503020204020204" pitchFamily="34" charset="-122"/>
              </a:rPr>
              <a:t>04</a:t>
            </a:r>
            <a:endParaRPr lang="zh-CN" altLang="en-US" sz="4000" b="1" spc="300" dirty="0">
              <a:solidFill>
                <a:schemeClr val="bg1"/>
              </a:solidFill>
              <a:latin typeface="Broadway" panose="04040905080B02020502" pitchFamily="82" charset="0"/>
              <a:ea typeface="微软雅黑" panose="020B0503020204020204" pitchFamily="34" charset="-122"/>
              <a:cs typeface="Adobe Arabic" panose="02040503050201020203" pitchFamily="18" charset="-78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3" grpId="0"/>
      <p:bldP spid="5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92" y="-164554"/>
            <a:ext cx="9187003" cy="3023610"/>
          </a:xfrm>
          <a:prstGeom prst="rect">
            <a:avLst/>
          </a:prstGeom>
        </p:spPr>
      </p:pic>
      <p:sp>
        <p:nvSpPr>
          <p:cNvPr id="24" name="TextBox 71"/>
          <p:cNvSpPr txBox="1"/>
          <p:nvPr/>
        </p:nvSpPr>
        <p:spPr>
          <a:xfrm>
            <a:off x="3263570" y="3839064"/>
            <a:ext cx="21685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3200" dirty="0">
                <a:solidFill>
                  <a:srgbClr val="327AF1"/>
                </a:solidFill>
                <a:latin typeface="华文隶书" panose="02010800040101010101" charset="-122"/>
                <a:ea typeface="华文隶书" panose="02010800040101010101" charset="-122"/>
              </a:rPr>
              <a:t>项目背景</a:t>
            </a:r>
          </a:p>
        </p:txBody>
      </p:sp>
      <p:sp>
        <p:nvSpPr>
          <p:cNvPr id="25" name="矩形 24"/>
          <p:cNvSpPr/>
          <p:nvPr/>
        </p:nvSpPr>
        <p:spPr>
          <a:xfrm>
            <a:off x="3923928" y="2859056"/>
            <a:ext cx="50962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b="1" spc="300" dirty="0">
                <a:solidFill>
                  <a:srgbClr val="327AF1"/>
                </a:solidFill>
                <a:latin typeface="Broadway" panose="04040905080B02020502" pitchFamily="82" charset="0"/>
                <a:ea typeface="微软雅黑" panose="020B0503020204020204" pitchFamily="34" charset="-122"/>
                <a:cs typeface="Adobe Arabic" panose="02040503050201020203" pitchFamily="18" charset="-78"/>
                <a:sym typeface="微软雅黑" panose="020B0503020204020204" pitchFamily="34" charset="-122"/>
              </a:rPr>
              <a:t>01</a:t>
            </a:r>
            <a:endParaRPr lang="zh-CN" altLang="en-US" sz="6000" b="1" spc="300" dirty="0">
              <a:solidFill>
                <a:srgbClr val="327AF1"/>
              </a:solidFill>
              <a:latin typeface="Broadway" panose="04040905080B02020502" pitchFamily="82" charset="0"/>
              <a:ea typeface="微软雅黑" panose="020B0503020204020204" pitchFamily="34" charset="-122"/>
              <a:cs typeface="Adobe Arabic" panose="02040503050201020203" pitchFamily="18" charset="-78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638107" y="1312584"/>
            <a:ext cx="1583591" cy="910064"/>
            <a:chOff x="1455987" y="1255434"/>
            <a:chExt cx="1583591" cy="910064"/>
          </a:xfrm>
        </p:grpSpPr>
        <p:grpSp>
          <p:nvGrpSpPr>
            <p:cNvPr id="21" name="Group 19"/>
            <p:cNvGrpSpPr/>
            <p:nvPr/>
          </p:nvGrpSpPr>
          <p:grpSpPr>
            <a:xfrm>
              <a:off x="1455987" y="1255434"/>
              <a:ext cx="1583591" cy="910064"/>
              <a:chOff x="3467100" y="1293813"/>
              <a:chExt cx="1881188" cy="1081087"/>
            </a:xfrm>
          </p:grpSpPr>
          <p:sp>
            <p:nvSpPr>
              <p:cNvPr id="40" name="Freeform: Shape 6"/>
              <p:cNvSpPr/>
              <p:nvPr/>
            </p:nvSpPr>
            <p:spPr bwMode="auto">
              <a:xfrm>
                <a:off x="3467100" y="2106613"/>
                <a:ext cx="1881188" cy="268287"/>
              </a:xfrm>
              <a:custGeom>
                <a:avLst/>
                <a:gdLst>
                  <a:gd name="T0" fmla="*/ 0 w 1185"/>
                  <a:gd name="T1" fmla="*/ 77 h 169"/>
                  <a:gd name="T2" fmla="*/ 203 w 1185"/>
                  <a:gd name="T3" fmla="*/ 0 h 169"/>
                  <a:gd name="T4" fmla="*/ 1185 w 1185"/>
                  <a:gd name="T5" fmla="*/ 120 h 169"/>
                  <a:gd name="T6" fmla="*/ 1004 w 1185"/>
                  <a:gd name="T7" fmla="*/ 169 h 169"/>
                  <a:gd name="T8" fmla="*/ 0 w 1185"/>
                  <a:gd name="T9" fmla="*/ 77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5" h="169">
                    <a:moveTo>
                      <a:pt x="0" y="77"/>
                    </a:moveTo>
                    <a:lnTo>
                      <a:pt x="203" y="0"/>
                    </a:lnTo>
                    <a:lnTo>
                      <a:pt x="1185" y="120"/>
                    </a:lnTo>
                    <a:lnTo>
                      <a:pt x="1004" y="169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7"/>
              <p:cNvSpPr/>
              <p:nvPr/>
            </p:nvSpPr>
            <p:spPr bwMode="auto">
              <a:xfrm>
                <a:off x="3467100" y="1293813"/>
                <a:ext cx="322263" cy="935037"/>
              </a:xfrm>
              <a:custGeom>
                <a:avLst/>
                <a:gdLst>
                  <a:gd name="T0" fmla="*/ 203 w 203"/>
                  <a:gd name="T1" fmla="*/ 512 h 589"/>
                  <a:gd name="T2" fmla="*/ 203 w 203"/>
                  <a:gd name="T3" fmla="*/ 0 h 589"/>
                  <a:gd name="T4" fmla="*/ 0 w 203"/>
                  <a:gd name="T5" fmla="*/ 273 h 589"/>
                  <a:gd name="T6" fmla="*/ 0 w 203"/>
                  <a:gd name="T7" fmla="*/ 589 h 589"/>
                  <a:gd name="T8" fmla="*/ 203 w 203"/>
                  <a:gd name="T9" fmla="*/ 512 h 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589">
                    <a:moveTo>
                      <a:pt x="203" y="512"/>
                    </a:moveTo>
                    <a:lnTo>
                      <a:pt x="203" y="0"/>
                    </a:lnTo>
                    <a:lnTo>
                      <a:pt x="0" y="273"/>
                    </a:lnTo>
                    <a:lnTo>
                      <a:pt x="0" y="589"/>
                    </a:lnTo>
                    <a:lnTo>
                      <a:pt x="203" y="512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Freeform: Shape 8"/>
              <p:cNvSpPr/>
              <p:nvPr/>
            </p:nvSpPr>
            <p:spPr bwMode="auto">
              <a:xfrm>
                <a:off x="3789363" y="1293813"/>
                <a:ext cx="1558925" cy="1003300"/>
              </a:xfrm>
              <a:custGeom>
                <a:avLst/>
                <a:gdLst>
                  <a:gd name="T0" fmla="*/ 0 w 982"/>
                  <a:gd name="T1" fmla="*/ 0 h 632"/>
                  <a:gd name="T2" fmla="*/ 982 w 982"/>
                  <a:gd name="T3" fmla="*/ 344 h 632"/>
                  <a:gd name="T4" fmla="*/ 982 w 982"/>
                  <a:gd name="T5" fmla="*/ 632 h 632"/>
                  <a:gd name="T6" fmla="*/ 0 w 982"/>
                  <a:gd name="T7" fmla="*/ 512 h 632"/>
                  <a:gd name="T8" fmla="*/ 0 w 982"/>
                  <a:gd name="T9" fmla="*/ 0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632">
                    <a:moveTo>
                      <a:pt x="0" y="0"/>
                    </a:moveTo>
                    <a:lnTo>
                      <a:pt x="982" y="344"/>
                    </a:lnTo>
                    <a:lnTo>
                      <a:pt x="982" y="632"/>
                    </a:lnTo>
                    <a:lnTo>
                      <a:pt x="0" y="512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Oval 32"/>
            <p:cNvSpPr/>
            <p:nvPr/>
          </p:nvSpPr>
          <p:spPr>
            <a:xfrm>
              <a:off x="2649870" y="1676366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29" name="Freeform: Shape 36"/>
            <p:cNvSpPr/>
            <p:nvPr/>
          </p:nvSpPr>
          <p:spPr bwMode="auto">
            <a:xfrm>
              <a:off x="1859277" y="1528371"/>
              <a:ext cx="269003" cy="269074"/>
            </a:xfrm>
            <a:custGeom>
              <a:avLst/>
              <a:gdLst>
                <a:gd name="T0" fmla="*/ 239 w 480"/>
                <a:gd name="T1" fmla="*/ 0 h 480"/>
                <a:gd name="T2" fmla="*/ 239 w 480"/>
                <a:gd name="T3" fmla="*/ 0 h 480"/>
                <a:gd name="T4" fmla="*/ 0 w 480"/>
                <a:gd name="T5" fmla="*/ 248 h 480"/>
                <a:gd name="T6" fmla="*/ 239 w 480"/>
                <a:gd name="T7" fmla="*/ 479 h 480"/>
                <a:gd name="T8" fmla="*/ 479 w 480"/>
                <a:gd name="T9" fmla="*/ 240 h 480"/>
                <a:gd name="T10" fmla="*/ 239 w 480"/>
                <a:gd name="T11" fmla="*/ 0 h 480"/>
                <a:gd name="T12" fmla="*/ 239 w 480"/>
                <a:gd name="T13" fmla="*/ 426 h 480"/>
                <a:gd name="T14" fmla="*/ 239 w 480"/>
                <a:gd name="T15" fmla="*/ 426 h 480"/>
                <a:gd name="T16" fmla="*/ 53 w 480"/>
                <a:gd name="T17" fmla="*/ 248 h 480"/>
                <a:gd name="T18" fmla="*/ 239 w 480"/>
                <a:gd name="T19" fmla="*/ 53 h 480"/>
                <a:gd name="T20" fmla="*/ 426 w 480"/>
                <a:gd name="T21" fmla="*/ 240 h 480"/>
                <a:gd name="T22" fmla="*/ 239 w 480"/>
                <a:gd name="T23" fmla="*/ 426 h 480"/>
                <a:gd name="T24" fmla="*/ 123 w 480"/>
                <a:gd name="T25" fmla="*/ 354 h 480"/>
                <a:gd name="T26" fmla="*/ 123 w 480"/>
                <a:gd name="T27" fmla="*/ 354 h 480"/>
                <a:gd name="T28" fmla="*/ 283 w 480"/>
                <a:gd name="T29" fmla="*/ 293 h 480"/>
                <a:gd name="T30" fmla="*/ 354 w 480"/>
                <a:gd name="T31" fmla="*/ 124 h 480"/>
                <a:gd name="T32" fmla="*/ 186 w 480"/>
                <a:gd name="T33" fmla="*/ 195 h 480"/>
                <a:gd name="T34" fmla="*/ 123 w 480"/>
                <a:gd name="T35" fmla="*/ 354 h 480"/>
                <a:gd name="T36" fmla="*/ 213 w 480"/>
                <a:gd name="T37" fmla="*/ 213 h 480"/>
                <a:gd name="T38" fmla="*/ 213 w 480"/>
                <a:gd name="T39" fmla="*/ 213 h 480"/>
                <a:gd name="T40" fmla="*/ 310 w 480"/>
                <a:gd name="T41" fmla="*/ 169 h 480"/>
                <a:gd name="T42" fmla="*/ 266 w 480"/>
                <a:gd name="T43" fmla="*/ 266 h 480"/>
                <a:gd name="T44" fmla="*/ 213 w 480"/>
                <a:gd name="T45" fmla="*/ 266 h 480"/>
                <a:gd name="T46" fmla="*/ 213 w 480"/>
                <a:gd name="T47" fmla="*/ 213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0" h="480">
                  <a:moveTo>
                    <a:pt x="239" y="0"/>
                  </a:moveTo>
                  <a:lnTo>
                    <a:pt x="239" y="0"/>
                  </a:lnTo>
                  <a:cubicBezTo>
                    <a:pt x="107" y="9"/>
                    <a:pt x="0" y="115"/>
                    <a:pt x="0" y="248"/>
                  </a:cubicBezTo>
                  <a:cubicBezTo>
                    <a:pt x="0" y="372"/>
                    <a:pt x="107" y="479"/>
                    <a:pt x="239" y="479"/>
                  </a:cubicBezTo>
                  <a:cubicBezTo>
                    <a:pt x="372" y="479"/>
                    <a:pt x="479" y="372"/>
                    <a:pt x="479" y="240"/>
                  </a:cubicBezTo>
                  <a:cubicBezTo>
                    <a:pt x="479" y="107"/>
                    <a:pt x="363" y="0"/>
                    <a:pt x="239" y="0"/>
                  </a:cubicBezTo>
                  <a:close/>
                  <a:moveTo>
                    <a:pt x="239" y="426"/>
                  </a:moveTo>
                  <a:lnTo>
                    <a:pt x="239" y="426"/>
                  </a:lnTo>
                  <a:cubicBezTo>
                    <a:pt x="142" y="434"/>
                    <a:pt x="53" y="346"/>
                    <a:pt x="53" y="248"/>
                  </a:cubicBezTo>
                  <a:cubicBezTo>
                    <a:pt x="53" y="142"/>
                    <a:pt x="133" y="53"/>
                    <a:pt x="239" y="53"/>
                  </a:cubicBezTo>
                  <a:cubicBezTo>
                    <a:pt x="336" y="53"/>
                    <a:pt x="426" y="133"/>
                    <a:pt x="426" y="240"/>
                  </a:cubicBezTo>
                  <a:cubicBezTo>
                    <a:pt x="426" y="346"/>
                    <a:pt x="345" y="426"/>
                    <a:pt x="239" y="426"/>
                  </a:cubicBezTo>
                  <a:close/>
                  <a:moveTo>
                    <a:pt x="123" y="354"/>
                  </a:moveTo>
                  <a:lnTo>
                    <a:pt x="123" y="354"/>
                  </a:lnTo>
                  <a:cubicBezTo>
                    <a:pt x="123" y="354"/>
                    <a:pt x="239" y="337"/>
                    <a:pt x="283" y="293"/>
                  </a:cubicBezTo>
                  <a:cubicBezTo>
                    <a:pt x="336" y="240"/>
                    <a:pt x="354" y="124"/>
                    <a:pt x="354" y="124"/>
                  </a:cubicBezTo>
                  <a:cubicBezTo>
                    <a:pt x="354" y="124"/>
                    <a:pt x="239" y="142"/>
                    <a:pt x="186" y="195"/>
                  </a:cubicBezTo>
                  <a:cubicBezTo>
                    <a:pt x="142" y="240"/>
                    <a:pt x="123" y="354"/>
                    <a:pt x="123" y="354"/>
                  </a:cubicBezTo>
                  <a:close/>
                  <a:moveTo>
                    <a:pt x="213" y="213"/>
                  </a:moveTo>
                  <a:lnTo>
                    <a:pt x="213" y="213"/>
                  </a:lnTo>
                  <a:cubicBezTo>
                    <a:pt x="239" y="195"/>
                    <a:pt x="274" y="178"/>
                    <a:pt x="310" y="169"/>
                  </a:cubicBezTo>
                  <a:cubicBezTo>
                    <a:pt x="301" y="204"/>
                    <a:pt x="283" y="248"/>
                    <a:pt x="266" y="266"/>
                  </a:cubicBezTo>
                  <a:cubicBezTo>
                    <a:pt x="248" y="275"/>
                    <a:pt x="230" y="275"/>
                    <a:pt x="213" y="266"/>
                  </a:cubicBezTo>
                  <a:cubicBezTo>
                    <a:pt x="204" y="248"/>
                    <a:pt x="204" y="231"/>
                    <a:pt x="213" y="2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70875" y="2008136"/>
            <a:ext cx="1706538" cy="831218"/>
            <a:chOff x="1611005" y="1924951"/>
            <a:chExt cx="1706538" cy="831218"/>
          </a:xfrm>
        </p:grpSpPr>
        <p:grpSp>
          <p:nvGrpSpPr>
            <p:cNvPr id="23" name="Group 18"/>
            <p:cNvGrpSpPr/>
            <p:nvPr/>
          </p:nvGrpSpPr>
          <p:grpSpPr>
            <a:xfrm>
              <a:off x="1611005" y="1924951"/>
              <a:ext cx="1706538" cy="831218"/>
              <a:chOff x="3651250" y="2089150"/>
              <a:chExt cx="2027238" cy="987425"/>
            </a:xfrm>
          </p:grpSpPr>
          <p:sp>
            <p:nvSpPr>
              <p:cNvPr id="35" name="Freeform: Shape 9"/>
              <p:cNvSpPr/>
              <p:nvPr/>
            </p:nvSpPr>
            <p:spPr bwMode="auto">
              <a:xfrm>
                <a:off x="3651250" y="2089150"/>
                <a:ext cx="2027238" cy="862012"/>
              </a:xfrm>
              <a:custGeom>
                <a:avLst/>
                <a:gdLst>
                  <a:gd name="T0" fmla="*/ 1216 w 1277"/>
                  <a:gd name="T1" fmla="*/ 0 h 543"/>
                  <a:gd name="T2" fmla="*/ 0 w 1277"/>
                  <a:gd name="T3" fmla="*/ 194 h 543"/>
                  <a:gd name="T4" fmla="*/ 52 w 1277"/>
                  <a:gd name="T5" fmla="*/ 543 h 543"/>
                  <a:gd name="T6" fmla="*/ 1277 w 1277"/>
                  <a:gd name="T7" fmla="*/ 342 h 543"/>
                  <a:gd name="T8" fmla="*/ 1216 w 1277"/>
                  <a:gd name="T9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7" h="543">
                    <a:moveTo>
                      <a:pt x="1216" y="0"/>
                    </a:moveTo>
                    <a:lnTo>
                      <a:pt x="0" y="194"/>
                    </a:lnTo>
                    <a:lnTo>
                      <a:pt x="52" y="543"/>
                    </a:lnTo>
                    <a:lnTo>
                      <a:pt x="1277" y="342"/>
                    </a:lnTo>
                    <a:lnTo>
                      <a:pt x="1216" y="0"/>
                    </a:lnTo>
                    <a:close/>
                  </a:path>
                </a:pathLst>
              </a:cu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Freeform: Shape 10"/>
              <p:cNvSpPr/>
              <p:nvPr/>
            </p:nvSpPr>
            <p:spPr bwMode="auto">
              <a:xfrm>
                <a:off x="3733800" y="2632075"/>
                <a:ext cx="1944688" cy="444500"/>
              </a:xfrm>
              <a:custGeom>
                <a:avLst/>
                <a:gdLst>
                  <a:gd name="T0" fmla="*/ 1225 w 1225"/>
                  <a:gd name="T1" fmla="*/ 0 h 280"/>
                  <a:gd name="T2" fmla="*/ 0 w 1225"/>
                  <a:gd name="T3" fmla="*/ 201 h 280"/>
                  <a:gd name="T4" fmla="*/ 118 w 1225"/>
                  <a:gd name="T5" fmla="*/ 280 h 280"/>
                  <a:gd name="T6" fmla="*/ 1026 w 1225"/>
                  <a:gd name="T7" fmla="*/ 99 h 280"/>
                  <a:gd name="T8" fmla="*/ 1225 w 1225"/>
                  <a:gd name="T9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5" h="280">
                    <a:moveTo>
                      <a:pt x="1225" y="0"/>
                    </a:moveTo>
                    <a:lnTo>
                      <a:pt x="0" y="201"/>
                    </a:lnTo>
                    <a:lnTo>
                      <a:pt x="118" y="280"/>
                    </a:lnTo>
                    <a:lnTo>
                      <a:pt x="1026" y="99"/>
                    </a:lnTo>
                    <a:lnTo>
                      <a:pt x="1225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790321" y="2093156"/>
              <a:ext cx="1325948" cy="399126"/>
              <a:chOff x="1790321" y="2093156"/>
              <a:chExt cx="1325948" cy="399126"/>
            </a:xfrm>
          </p:grpSpPr>
          <p:sp>
            <p:nvSpPr>
              <p:cNvPr id="26" name="Oval 33"/>
              <p:cNvSpPr/>
              <p:nvPr/>
            </p:nvSpPr>
            <p:spPr>
              <a:xfrm>
                <a:off x="1790321" y="2221602"/>
                <a:ext cx="270680" cy="2706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 fontScale="55000" lnSpcReduction="20000"/>
              </a:bodyPr>
              <a:lstStyle/>
              <a:p>
                <a:pPr algn="ctr"/>
                <a:endParaRPr lang="ar-SA" sz="1400" b="1"/>
              </a:p>
            </p:txBody>
          </p:sp>
          <p:sp>
            <p:nvSpPr>
              <p:cNvPr id="30" name="Freeform: Shape 37"/>
              <p:cNvSpPr/>
              <p:nvPr/>
            </p:nvSpPr>
            <p:spPr bwMode="auto">
              <a:xfrm>
                <a:off x="2880891" y="2093156"/>
                <a:ext cx="235378" cy="233459"/>
              </a:xfrm>
              <a:custGeom>
                <a:avLst/>
                <a:gdLst>
                  <a:gd name="T0" fmla="*/ 381 w 417"/>
                  <a:gd name="T1" fmla="*/ 203 h 417"/>
                  <a:gd name="T2" fmla="*/ 381 w 417"/>
                  <a:gd name="T3" fmla="*/ 203 h 417"/>
                  <a:gd name="T4" fmla="*/ 416 w 417"/>
                  <a:gd name="T5" fmla="*/ 141 h 417"/>
                  <a:gd name="T6" fmla="*/ 408 w 417"/>
                  <a:gd name="T7" fmla="*/ 106 h 417"/>
                  <a:gd name="T8" fmla="*/ 337 w 417"/>
                  <a:gd name="T9" fmla="*/ 79 h 417"/>
                  <a:gd name="T10" fmla="*/ 319 w 417"/>
                  <a:gd name="T11" fmla="*/ 17 h 417"/>
                  <a:gd name="T12" fmla="*/ 275 w 417"/>
                  <a:gd name="T13" fmla="*/ 0 h 417"/>
                  <a:gd name="T14" fmla="*/ 213 w 417"/>
                  <a:gd name="T15" fmla="*/ 35 h 417"/>
                  <a:gd name="T16" fmla="*/ 151 w 417"/>
                  <a:gd name="T17" fmla="*/ 0 h 417"/>
                  <a:gd name="T18" fmla="*/ 107 w 417"/>
                  <a:gd name="T19" fmla="*/ 17 h 417"/>
                  <a:gd name="T20" fmla="*/ 89 w 417"/>
                  <a:gd name="T21" fmla="*/ 79 h 417"/>
                  <a:gd name="T22" fmla="*/ 18 w 417"/>
                  <a:gd name="T23" fmla="*/ 106 h 417"/>
                  <a:gd name="T24" fmla="*/ 0 w 417"/>
                  <a:gd name="T25" fmla="*/ 141 h 417"/>
                  <a:gd name="T26" fmla="*/ 44 w 417"/>
                  <a:gd name="T27" fmla="*/ 203 h 417"/>
                  <a:gd name="T28" fmla="*/ 0 w 417"/>
                  <a:gd name="T29" fmla="*/ 275 h 417"/>
                  <a:gd name="T30" fmla="*/ 18 w 417"/>
                  <a:gd name="T31" fmla="*/ 310 h 417"/>
                  <a:gd name="T32" fmla="*/ 89 w 417"/>
                  <a:gd name="T33" fmla="*/ 328 h 417"/>
                  <a:gd name="T34" fmla="*/ 107 w 417"/>
                  <a:gd name="T35" fmla="*/ 398 h 417"/>
                  <a:gd name="T36" fmla="*/ 151 w 417"/>
                  <a:gd name="T37" fmla="*/ 416 h 417"/>
                  <a:gd name="T38" fmla="*/ 213 w 417"/>
                  <a:gd name="T39" fmla="*/ 372 h 417"/>
                  <a:gd name="T40" fmla="*/ 275 w 417"/>
                  <a:gd name="T41" fmla="*/ 416 h 417"/>
                  <a:gd name="T42" fmla="*/ 319 w 417"/>
                  <a:gd name="T43" fmla="*/ 398 h 417"/>
                  <a:gd name="T44" fmla="*/ 337 w 417"/>
                  <a:gd name="T45" fmla="*/ 328 h 417"/>
                  <a:gd name="T46" fmla="*/ 408 w 417"/>
                  <a:gd name="T47" fmla="*/ 310 h 417"/>
                  <a:gd name="T48" fmla="*/ 416 w 417"/>
                  <a:gd name="T49" fmla="*/ 265 h 417"/>
                  <a:gd name="T50" fmla="*/ 381 w 417"/>
                  <a:gd name="T51" fmla="*/ 203 h 417"/>
                  <a:gd name="T52" fmla="*/ 213 w 417"/>
                  <a:gd name="T53" fmla="*/ 292 h 417"/>
                  <a:gd name="T54" fmla="*/ 213 w 417"/>
                  <a:gd name="T55" fmla="*/ 292 h 417"/>
                  <a:gd name="T56" fmla="*/ 125 w 417"/>
                  <a:gd name="T57" fmla="*/ 203 h 417"/>
                  <a:gd name="T58" fmla="*/ 213 w 417"/>
                  <a:gd name="T59" fmla="*/ 115 h 417"/>
                  <a:gd name="T60" fmla="*/ 301 w 417"/>
                  <a:gd name="T61" fmla="*/ 203 h 417"/>
                  <a:gd name="T62" fmla="*/ 213 w 417"/>
                  <a:gd name="T63" fmla="*/ 292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17" h="417">
                    <a:moveTo>
                      <a:pt x="381" y="203"/>
                    </a:moveTo>
                    <a:lnTo>
                      <a:pt x="381" y="203"/>
                    </a:lnTo>
                    <a:cubicBezTo>
                      <a:pt x="381" y="177"/>
                      <a:pt x="399" y="159"/>
                      <a:pt x="416" y="141"/>
                    </a:cubicBezTo>
                    <a:cubicBezTo>
                      <a:pt x="416" y="132"/>
                      <a:pt x="408" y="115"/>
                      <a:pt x="408" y="106"/>
                    </a:cubicBezTo>
                    <a:cubicBezTo>
                      <a:pt x="372" y="115"/>
                      <a:pt x="354" y="97"/>
                      <a:pt x="337" y="79"/>
                    </a:cubicBezTo>
                    <a:cubicBezTo>
                      <a:pt x="319" y="62"/>
                      <a:pt x="310" y="44"/>
                      <a:pt x="319" y="17"/>
                    </a:cubicBezTo>
                    <a:cubicBezTo>
                      <a:pt x="310" y="9"/>
                      <a:pt x="293" y="0"/>
                      <a:pt x="275" y="0"/>
                    </a:cubicBezTo>
                    <a:cubicBezTo>
                      <a:pt x="266" y="17"/>
                      <a:pt x="240" y="35"/>
                      <a:pt x="213" y="35"/>
                    </a:cubicBezTo>
                    <a:cubicBezTo>
                      <a:pt x="187" y="35"/>
                      <a:pt x="160" y="17"/>
                      <a:pt x="151" y="0"/>
                    </a:cubicBezTo>
                    <a:cubicBezTo>
                      <a:pt x="133" y="0"/>
                      <a:pt x="116" y="9"/>
                      <a:pt x="107" y="17"/>
                    </a:cubicBezTo>
                    <a:cubicBezTo>
                      <a:pt x="116" y="44"/>
                      <a:pt x="107" y="62"/>
                      <a:pt x="89" y="79"/>
                    </a:cubicBezTo>
                    <a:cubicBezTo>
                      <a:pt x="72" y="97"/>
                      <a:pt x="44" y="115"/>
                      <a:pt x="18" y="106"/>
                    </a:cubicBezTo>
                    <a:cubicBezTo>
                      <a:pt x="18" y="115"/>
                      <a:pt x="9" y="132"/>
                      <a:pt x="0" y="141"/>
                    </a:cubicBezTo>
                    <a:cubicBezTo>
                      <a:pt x="27" y="159"/>
                      <a:pt x="44" y="177"/>
                      <a:pt x="44" y="203"/>
                    </a:cubicBezTo>
                    <a:cubicBezTo>
                      <a:pt x="44" y="230"/>
                      <a:pt x="27" y="256"/>
                      <a:pt x="0" y="275"/>
                    </a:cubicBezTo>
                    <a:cubicBezTo>
                      <a:pt x="9" y="283"/>
                      <a:pt x="18" y="301"/>
                      <a:pt x="18" y="310"/>
                    </a:cubicBezTo>
                    <a:cubicBezTo>
                      <a:pt x="44" y="310"/>
                      <a:pt x="72" y="310"/>
                      <a:pt x="89" y="328"/>
                    </a:cubicBezTo>
                    <a:cubicBezTo>
                      <a:pt x="107" y="345"/>
                      <a:pt x="116" y="372"/>
                      <a:pt x="107" y="398"/>
                    </a:cubicBezTo>
                    <a:cubicBezTo>
                      <a:pt x="116" y="407"/>
                      <a:pt x="133" y="407"/>
                      <a:pt x="151" y="416"/>
                    </a:cubicBezTo>
                    <a:cubicBezTo>
                      <a:pt x="160" y="389"/>
                      <a:pt x="187" y="372"/>
                      <a:pt x="213" y="372"/>
                    </a:cubicBezTo>
                    <a:cubicBezTo>
                      <a:pt x="240" y="372"/>
                      <a:pt x="266" y="389"/>
                      <a:pt x="275" y="416"/>
                    </a:cubicBezTo>
                    <a:cubicBezTo>
                      <a:pt x="293" y="407"/>
                      <a:pt x="310" y="407"/>
                      <a:pt x="319" y="398"/>
                    </a:cubicBezTo>
                    <a:cubicBezTo>
                      <a:pt x="310" y="372"/>
                      <a:pt x="319" y="345"/>
                      <a:pt x="337" y="328"/>
                    </a:cubicBezTo>
                    <a:cubicBezTo>
                      <a:pt x="354" y="310"/>
                      <a:pt x="372" y="301"/>
                      <a:pt x="408" y="310"/>
                    </a:cubicBezTo>
                    <a:cubicBezTo>
                      <a:pt x="408" y="292"/>
                      <a:pt x="416" y="283"/>
                      <a:pt x="416" y="265"/>
                    </a:cubicBezTo>
                    <a:cubicBezTo>
                      <a:pt x="399" y="256"/>
                      <a:pt x="381" y="230"/>
                      <a:pt x="381" y="203"/>
                    </a:cubicBezTo>
                    <a:close/>
                    <a:moveTo>
                      <a:pt x="213" y="292"/>
                    </a:moveTo>
                    <a:lnTo>
                      <a:pt x="213" y="292"/>
                    </a:lnTo>
                    <a:cubicBezTo>
                      <a:pt x="160" y="292"/>
                      <a:pt x="125" y="256"/>
                      <a:pt x="125" y="203"/>
                    </a:cubicBezTo>
                    <a:cubicBezTo>
                      <a:pt x="125" y="159"/>
                      <a:pt x="160" y="115"/>
                      <a:pt x="213" y="115"/>
                    </a:cubicBezTo>
                    <a:cubicBezTo>
                      <a:pt x="266" y="115"/>
                      <a:pt x="301" y="159"/>
                      <a:pt x="301" y="203"/>
                    </a:cubicBezTo>
                    <a:cubicBezTo>
                      <a:pt x="301" y="256"/>
                      <a:pt x="266" y="292"/>
                      <a:pt x="213" y="2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611569" y="2575800"/>
            <a:ext cx="1662437" cy="497128"/>
            <a:chOff x="1458659" y="2653270"/>
            <a:chExt cx="1662437" cy="497128"/>
          </a:xfrm>
        </p:grpSpPr>
        <p:grpSp>
          <p:nvGrpSpPr>
            <p:cNvPr id="24" name="Group 17"/>
            <p:cNvGrpSpPr/>
            <p:nvPr/>
          </p:nvGrpSpPr>
          <p:grpSpPr>
            <a:xfrm>
              <a:off x="1458659" y="2653270"/>
              <a:ext cx="1662437" cy="497128"/>
              <a:chOff x="3470275" y="2954338"/>
              <a:chExt cx="1974851" cy="590550"/>
            </a:xfrm>
          </p:grpSpPr>
          <p:sp>
            <p:nvSpPr>
              <p:cNvPr id="33" name="Freeform: Shape 11"/>
              <p:cNvSpPr/>
              <p:nvPr/>
            </p:nvSpPr>
            <p:spPr bwMode="auto">
              <a:xfrm>
                <a:off x="3470275" y="2954338"/>
                <a:ext cx="1912938" cy="590550"/>
              </a:xfrm>
              <a:custGeom>
                <a:avLst/>
                <a:gdLst>
                  <a:gd name="T0" fmla="*/ 0 w 1205"/>
                  <a:gd name="T1" fmla="*/ 25 h 372"/>
                  <a:gd name="T2" fmla="*/ 1205 w 1205"/>
                  <a:gd name="T3" fmla="*/ 0 h 372"/>
                  <a:gd name="T4" fmla="*/ 1205 w 1205"/>
                  <a:gd name="T5" fmla="*/ 372 h 372"/>
                  <a:gd name="T6" fmla="*/ 0 w 1205"/>
                  <a:gd name="T7" fmla="*/ 350 h 372"/>
                  <a:gd name="T8" fmla="*/ 0 w 1205"/>
                  <a:gd name="T9" fmla="*/ 25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5" h="372">
                    <a:moveTo>
                      <a:pt x="0" y="25"/>
                    </a:moveTo>
                    <a:lnTo>
                      <a:pt x="1205" y="0"/>
                    </a:lnTo>
                    <a:lnTo>
                      <a:pt x="1205" y="372"/>
                    </a:lnTo>
                    <a:lnTo>
                      <a:pt x="0" y="350"/>
                    </a:lnTo>
                    <a:lnTo>
                      <a:pt x="0" y="25"/>
                    </a:lnTo>
                    <a:close/>
                  </a:path>
                </a:pathLst>
              </a:cu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Freeform: Shape 12"/>
              <p:cNvSpPr/>
              <p:nvPr/>
            </p:nvSpPr>
            <p:spPr bwMode="auto">
              <a:xfrm>
                <a:off x="5383213" y="2954338"/>
                <a:ext cx="61913" cy="590550"/>
              </a:xfrm>
              <a:custGeom>
                <a:avLst/>
                <a:gdLst>
                  <a:gd name="T0" fmla="*/ 0 w 39"/>
                  <a:gd name="T1" fmla="*/ 0 h 372"/>
                  <a:gd name="T2" fmla="*/ 39 w 39"/>
                  <a:gd name="T3" fmla="*/ 34 h 372"/>
                  <a:gd name="T4" fmla="*/ 39 w 39"/>
                  <a:gd name="T5" fmla="*/ 347 h 372"/>
                  <a:gd name="T6" fmla="*/ 0 w 39"/>
                  <a:gd name="T7" fmla="*/ 372 h 372"/>
                  <a:gd name="T8" fmla="*/ 0 w 39"/>
                  <a:gd name="T9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72">
                    <a:moveTo>
                      <a:pt x="0" y="0"/>
                    </a:moveTo>
                    <a:lnTo>
                      <a:pt x="39" y="34"/>
                    </a:lnTo>
                    <a:lnTo>
                      <a:pt x="39" y="347"/>
                    </a:lnTo>
                    <a:lnTo>
                      <a:pt x="0" y="3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7" name="Oval 34"/>
            <p:cNvSpPr/>
            <p:nvPr/>
          </p:nvSpPr>
          <p:spPr>
            <a:xfrm>
              <a:off x="2720430" y="2766839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31" name="Freeform: Shape 38"/>
            <p:cNvSpPr/>
            <p:nvPr/>
          </p:nvSpPr>
          <p:spPr bwMode="auto">
            <a:xfrm>
              <a:off x="1698039" y="2771137"/>
              <a:ext cx="239335" cy="259181"/>
            </a:xfrm>
            <a:custGeom>
              <a:avLst/>
              <a:gdLst>
                <a:gd name="T0" fmla="*/ 327 w 426"/>
                <a:gd name="T1" fmla="*/ 186 h 462"/>
                <a:gd name="T2" fmla="*/ 327 w 426"/>
                <a:gd name="T3" fmla="*/ 186 h 462"/>
                <a:gd name="T4" fmla="*/ 150 w 426"/>
                <a:gd name="T5" fmla="*/ 18 h 462"/>
                <a:gd name="T6" fmla="*/ 97 w 426"/>
                <a:gd name="T7" fmla="*/ 10 h 462"/>
                <a:gd name="T8" fmla="*/ 70 w 426"/>
                <a:gd name="T9" fmla="*/ 54 h 462"/>
                <a:gd name="T10" fmla="*/ 35 w 426"/>
                <a:gd name="T11" fmla="*/ 293 h 462"/>
                <a:gd name="T12" fmla="*/ 26 w 426"/>
                <a:gd name="T13" fmla="*/ 408 h 462"/>
                <a:gd name="T14" fmla="*/ 248 w 426"/>
                <a:gd name="T15" fmla="*/ 417 h 462"/>
                <a:gd name="T16" fmla="*/ 407 w 426"/>
                <a:gd name="T17" fmla="*/ 266 h 462"/>
                <a:gd name="T18" fmla="*/ 327 w 426"/>
                <a:gd name="T19" fmla="*/ 186 h 462"/>
                <a:gd name="T20" fmla="*/ 238 w 426"/>
                <a:gd name="T21" fmla="*/ 391 h 462"/>
                <a:gd name="T22" fmla="*/ 238 w 426"/>
                <a:gd name="T23" fmla="*/ 391 h 462"/>
                <a:gd name="T24" fmla="*/ 53 w 426"/>
                <a:gd name="T25" fmla="*/ 391 h 462"/>
                <a:gd name="T26" fmla="*/ 194 w 426"/>
                <a:gd name="T27" fmla="*/ 284 h 462"/>
                <a:gd name="T28" fmla="*/ 372 w 426"/>
                <a:gd name="T29" fmla="*/ 275 h 462"/>
                <a:gd name="T30" fmla="*/ 238 w 426"/>
                <a:gd name="T31" fmla="*/ 391 h 462"/>
                <a:gd name="T32" fmla="*/ 203 w 426"/>
                <a:gd name="T33" fmla="*/ 301 h 462"/>
                <a:gd name="T34" fmla="*/ 203 w 426"/>
                <a:gd name="T35" fmla="*/ 301 h 462"/>
                <a:gd name="T36" fmla="*/ 97 w 426"/>
                <a:gd name="T37" fmla="*/ 363 h 462"/>
                <a:gd name="T38" fmla="*/ 167 w 426"/>
                <a:gd name="T39" fmla="*/ 363 h 462"/>
                <a:gd name="T40" fmla="*/ 221 w 426"/>
                <a:gd name="T41" fmla="*/ 293 h 462"/>
                <a:gd name="T42" fmla="*/ 221 w 426"/>
                <a:gd name="T43" fmla="*/ 293 h 462"/>
                <a:gd name="T44" fmla="*/ 203 w 426"/>
                <a:gd name="T45" fmla="*/ 301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6" h="462">
                  <a:moveTo>
                    <a:pt x="327" y="186"/>
                  </a:moveTo>
                  <a:lnTo>
                    <a:pt x="327" y="186"/>
                  </a:lnTo>
                  <a:cubicBezTo>
                    <a:pt x="274" y="63"/>
                    <a:pt x="238" y="18"/>
                    <a:pt x="150" y="18"/>
                  </a:cubicBezTo>
                  <a:cubicBezTo>
                    <a:pt x="114" y="18"/>
                    <a:pt x="123" y="0"/>
                    <a:pt x="97" y="10"/>
                  </a:cubicBezTo>
                  <a:cubicBezTo>
                    <a:pt x="70" y="18"/>
                    <a:pt x="97" y="27"/>
                    <a:pt x="70" y="54"/>
                  </a:cubicBezTo>
                  <a:cubicBezTo>
                    <a:pt x="0" y="107"/>
                    <a:pt x="8" y="169"/>
                    <a:pt x="35" y="293"/>
                  </a:cubicBezTo>
                  <a:cubicBezTo>
                    <a:pt x="53" y="346"/>
                    <a:pt x="8" y="354"/>
                    <a:pt x="26" y="408"/>
                  </a:cubicBezTo>
                  <a:cubicBezTo>
                    <a:pt x="35" y="444"/>
                    <a:pt x="141" y="461"/>
                    <a:pt x="248" y="417"/>
                  </a:cubicBezTo>
                  <a:cubicBezTo>
                    <a:pt x="354" y="382"/>
                    <a:pt x="425" y="301"/>
                    <a:pt x="407" y="266"/>
                  </a:cubicBezTo>
                  <a:cubicBezTo>
                    <a:pt x="389" y="213"/>
                    <a:pt x="354" y="239"/>
                    <a:pt x="327" y="186"/>
                  </a:cubicBezTo>
                  <a:close/>
                  <a:moveTo>
                    <a:pt x="238" y="391"/>
                  </a:moveTo>
                  <a:lnTo>
                    <a:pt x="238" y="391"/>
                  </a:lnTo>
                  <a:cubicBezTo>
                    <a:pt x="141" y="426"/>
                    <a:pt x="61" y="399"/>
                    <a:pt x="53" y="391"/>
                  </a:cubicBezTo>
                  <a:cubicBezTo>
                    <a:pt x="53" y="382"/>
                    <a:pt x="88" y="319"/>
                    <a:pt x="194" y="284"/>
                  </a:cubicBezTo>
                  <a:cubicBezTo>
                    <a:pt x="310" y="239"/>
                    <a:pt x="372" y="257"/>
                    <a:pt x="372" y="275"/>
                  </a:cubicBezTo>
                  <a:cubicBezTo>
                    <a:pt x="380" y="284"/>
                    <a:pt x="336" y="354"/>
                    <a:pt x="238" y="391"/>
                  </a:cubicBezTo>
                  <a:close/>
                  <a:moveTo>
                    <a:pt x="203" y="301"/>
                  </a:moveTo>
                  <a:lnTo>
                    <a:pt x="203" y="301"/>
                  </a:lnTo>
                  <a:cubicBezTo>
                    <a:pt x="150" y="319"/>
                    <a:pt x="123" y="337"/>
                    <a:pt x="97" y="363"/>
                  </a:cubicBezTo>
                  <a:cubicBezTo>
                    <a:pt x="114" y="373"/>
                    <a:pt x="141" y="382"/>
                    <a:pt x="167" y="363"/>
                  </a:cubicBezTo>
                  <a:cubicBezTo>
                    <a:pt x="212" y="354"/>
                    <a:pt x="230" y="319"/>
                    <a:pt x="221" y="293"/>
                  </a:cubicBezTo>
                  <a:lnTo>
                    <a:pt x="221" y="293"/>
                  </a:lnTo>
                  <a:cubicBezTo>
                    <a:pt x="221" y="293"/>
                    <a:pt x="212" y="301"/>
                    <a:pt x="203" y="3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30886" y="3023478"/>
            <a:ext cx="1646400" cy="787119"/>
            <a:chOff x="1643076" y="3100948"/>
            <a:chExt cx="1646400" cy="787119"/>
          </a:xfrm>
        </p:grpSpPr>
        <p:grpSp>
          <p:nvGrpSpPr>
            <p:cNvPr id="22" name="Group 16"/>
            <p:cNvGrpSpPr/>
            <p:nvPr/>
          </p:nvGrpSpPr>
          <p:grpSpPr>
            <a:xfrm>
              <a:off x="1643076" y="3100948"/>
              <a:ext cx="1646400" cy="787119"/>
              <a:chOff x="3689350" y="3486150"/>
              <a:chExt cx="1955800" cy="935038"/>
            </a:xfrm>
          </p:grpSpPr>
          <p:sp>
            <p:nvSpPr>
              <p:cNvPr id="37" name="Freeform: Shape 13"/>
              <p:cNvSpPr/>
              <p:nvPr/>
            </p:nvSpPr>
            <p:spPr bwMode="auto">
              <a:xfrm>
                <a:off x="3689350" y="3486150"/>
                <a:ext cx="1863725" cy="365125"/>
              </a:xfrm>
              <a:custGeom>
                <a:avLst/>
                <a:gdLst>
                  <a:gd name="T0" fmla="*/ 1174 w 1174"/>
                  <a:gd name="T1" fmla="*/ 37 h 230"/>
                  <a:gd name="T2" fmla="*/ 114 w 1174"/>
                  <a:gd name="T3" fmla="*/ 230 h 230"/>
                  <a:gd name="T4" fmla="*/ 0 w 1174"/>
                  <a:gd name="T5" fmla="*/ 171 h 230"/>
                  <a:gd name="T6" fmla="*/ 993 w 1174"/>
                  <a:gd name="T7" fmla="*/ 0 h 230"/>
                  <a:gd name="T8" fmla="*/ 1174 w 1174"/>
                  <a:gd name="T9" fmla="*/ 37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4" h="230">
                    <a:moveTo>
                      <a:pt x="1174" y="37"/>
                    </a:moveTo>
                    <a:lnTo>
                      <a:pt x="114" y="230"/>
                    </a:lnTo>
                    <a:lnTo>
                      <a:pt x="0" y="171"/>
                    </a:lnTo>
                    <a:lnTo>
                      <a:pt x="993" y="0"/>
                    </a:lnTo>
                    <a:lnTo>
                      <a:pt x="1174" y="37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Freeform: Shape 14"/>
              <p:cNvSpPr/>
              <p:nvPr/>
            </p:nvSpPr>
            <p:spPr bwMode="auto">
              <a:xfrm>
                <a:off x="3870325" y="3544888"/>
                <a:ext cx="1774825" cy="876300"/>
              </a:xfrm>
              <a:custGeom>
                <a:avLst/>
                <a:gdLst>
                  <a:gd name="T0" fmla="*/ 0 w 1118"/>
                  <a:gd name="T1" fmla="*/ 193 h 552"/>
                  <a:gd name="T2" fmla="*/ 52 w 1118"/>
                  <a:gd name="T3" fmla="*/ 552 h 552"/>
                  <a:gd name="T4" fmla="*/ 1118 w 1118"/>
                  <a:gd name="T5" fmla="*/ 313 h 552"/>
                  <a:gd name="T6" fmla="*/ 1060 w 1118"/>
                  <a:gd name="T7" fmla="*/ 0 h 552"/>
                  <a:gd name="T8" fmla="*/ 0 w 1118"/>
                  <a:gd name="T9" fmla="*/ 193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8" h="552">
                    <a:moveTo>
                      <a:pt x="0" y="193"/>
                    </a:moveTo>
                    <a:lnTo>
                      <a:pt x="52" y="552"/>
                    </a:lnTo>
                    <a:lnTo>
                      <a:pt x="1118" y="313"/>
                    </a:lnTo>
                    <a:lnTo>
                      <a:pt x="1060" y="0"/>
                    </a:lnTo>
                    <a:lnTo>
                      <a:pt x="0" y="193"/>
                    </a:ln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15"/>
              <p:cNvSpPr/>
              <p:nvPr/>
            </p:nvSpPr>
            <p:spPr bwMode="auto">
              <a:xfrm>
                <a:off x="3689350" y="3757613"/>
                <a:ext cx="263525" cy="663575"/>
              </a:xfrm>
              <a:custGeom>
                <a:avLst/>
                <a:gdLst>
                  <a:gd name="T0" fmla="*/ 0 w 166"/>
                  <a:gd name="T1" fmla="*/ 0 h 418"/>
                  <a:gd name="T2" fmla="*/ 114 w 166"/>
                  <a:gd name="T3" fmla="*/ 59 h 418"/>
                  <a:gd name="T4" fmla="*/ 166 w 166"/>
                  <a:gd name="T5" fmla="*/ 418 h 418"/>
                  <a:gd name="T6" fmla="*/ 50 w 166"/>
                  <a:gd name="T7" fmla="*/ 311 h 418"/>
                  <a:gd name="T8" fmla="*/ 0 w 166"/>
                  <a:gd name="T9" fmla="*/ 0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418">
                    <a:moveTo>
                      <a:pt x="0" y="0"/>
                    </a:moveTo>
                    <a:lnTo>
                      <a:pt x="114" y="59"/>
                    </a:lnTo>
                    <a:lnTo>
                      <a:pt x="166" y="418"/>
                    </a:lnTo>
                    <a:lnTo>
                      <a:pt x="50" y="3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8" name="Oval 35"/>
            <p:cNvSpPr/>
            <p:nvPr/>
          </p:nvSpPr>
          <p:spPr>
            <a:xfrm>
              <a:off x="1969929" y="3459610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32" name="Freeform: Shape 39"/>
            <p:cNvSpPr/>
            <p:nvPr/>
          </p:nvSpPr>
          <p:spPr bwMode="auto">
            <a:xfrm>
              <a:off x="2881491" y="3277710"/>
              <a:ext cx="259114" cy="229506"/>
            </a:xfrm>
            <a:custGeom>
              <a:avLst/>
              <a:gdLst>
                <a:gd name="T0" fmla="*/ 451 w 461"/>
                <a:gd name="T1" fmla="*/ 213 h 409"/>
                <a:gd name="T2" fmla="*/ 451 w 461"/>
                <a:gd name="T3" fmla="*/ 213 h 409"/>
                <a:gd name="T4" fmla="*/ 247 w 461"/>
                <a:gd name="T5" fmla="*/ 17 h 409"/>
                <a:gd name="T6" fmla="*/ 212 w 461"/>
                <a:gd name="T7" fmla="*/ 17 h 409"/>
                <a:gd name="T8" fmla="*/ 9 w 461"/>
                <a:gd name="T9" fmla="*/ 213 h 409"/>
                <a:gd name="T10" fmla="*/ 18 w 461"/>
                <a:gd name="T11" fmla="*/ 230 h 409"/>
                <a:gd name="T12" fmla="*/ 62 w 461"/>
                <a:gd name="T13" fmla="*/ 230 h 409"/>
                <a:gd name="T14" fmla="*/ 62 w 461"/>
                <a:gd name="T15" fmla="*/ 390 h 409"/>
                <a:gd name="T16" fmla="*/ 79 w 461"/>
                <a:gd name="T17" fmla="*/ 408 h 409"/>
                <a:gd name="T18" fmla="*/ 177 w 461"/>
                <a:gd name="T19" fmla="*/ 408 h 409"/>
                <a:gd name="T20" fmla="*/ 177 w 461"/>
                <a:gd name="T21" fmla="*/ 248 h 409"/>
                <a:gd name="T22" fmla="*/ 283 w 461"/>
                <a:gd name="T23" fmla="*/ 248 h 409"/>
                <a:gd name="T24" fmla="*/ 283 w 461"/>
                <a:gd name="T25" fmla="*/ 408 h 409"/>
                <a:gd name="T26" fmla="*/ 381 w 461"/>
                <a:gd name="T27" fmla="*/ 408 h 409"/>
                <a:gd name="T28" fmla="*/ 398 w 461"/>
                <a:gd name="T29" fmla="*/ 390 h 409"/>
                <a:gd name="T30" fmla="*/ 398 w 461"/>
                <a:gd name="T31" fmla="*/ 230 h 409"/>
                <a:gd name="T32" fmla="*/ 443 w 461"/>
                <a:gd name="T33" fmla="*/ 230 h 409"/>
                <a:gd name="T34" fmla="*/ 451 w 461"/>
                <a:gd name="T35" fmla="*/ 213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1" h="409">
                  <a:moveTo>
                    <a:pt x="451" y="213"/>
                  </a:moveTo>
                  <a:lnTo>
                    <a:pt x="451" y="213"/>
                  </a:lnTo>
                  <a:cubicBezTo>
                    <a:pt x="247" y="17"/>
                    <a:pt x="247" y="17"/>
                    <a:pt x="247" y="17"/>
                  </a:cubicBezTo>
                  <a:cubicBezTo>
                    <a:pt x="238" y="0"/>
                    <a:pt x="221" y="0"/>
                    <a:pt x="212" y="17"/>
                  </a:cubicBezTo>
                  <a:cubicBezTo>
                    <a:pt x="9" y="213"/>
                    <a:pt x="9" y="213"/>
                    <a:pt x="9" y="213"/>
                  </a:cubicBezTo>
                  <a:cubicBezTo>
                    <a:pt x="0" y="221"/>
                    <a:pt x="9" y="230"/>
                    <a:pt x="18" y="230"/>
                  </a:cubicBezTo>
                  <a:cubicBezTo>
                    <a:pt x="62" y="230"/>
                    <a:pt x="62" y="230"/>
                    <a:pt x="62" y="230"/>
                  </a:cubicBezTo>
                  <a:cubicBezTo>
                    <a:pt x="62" y="390"/>
                    <a:pt x="62" y="390"/>
                    <a:pt x="62" y="390"/>
                  </a:cubicBezTo>
                  <a:cubicBezTo>
                    <a:pt x="62" y="399"/>
                    <a:pt x="62" y="408"/>
                    <a:pt x="79" y="408"/>
                  </a:cubicBezTo>
                  <a:cubicBezTo>
                    <a:pt x="177" y="408"/>
                    <a:pt x="177" y="408"/>
                    <a:pt x="177" y="408"/>
                  </a:cubicBezTo>
                  <a:cubicBezTo>
                    <a:pt x="177" y="248"/>
                    <a:pt x="177" y="248"/>
                    <a:pt x="177" y="248"/>
                  </a:cubicBezTo>
                  <a:cubicBezTo>
                    <a:pt x="283" y="248"/>
                    <a:pt x="283" y="248"/>
                    <a:pt x="283" y="248"/>
                  </a:cubicBezTo>
                  <a:cubicBezTo>
                    <a:pt x="283" y="408"/>
                    <a:pt x="283" y="408"/>
                    <a:pt x="283" y="408"/>
                  </a:cubicBezTo>
                  <a:cubicBezTo>
                    <a:pt x="381" y="408"/>
                    <a:pt x="381" y="408"/>
                    <a:pt x="381" y="408"/>
                  </a:cubicBezTo>
                  <a:cubicBezTo>
                    <a:pt x="398" y="408"/>
                    <a:pt x="398" y="399"/>
                    <a:pt x="398" y="390"/>
                  </a:cubicBezTo>
                  <a:cubicBezTo>
                    <a:pt x="398" y="230"/>
                    <a:pt x="398" y="230"/>
                    <a:pt x="398" y="230"/>
                  </a:cubicBezTo>
                  <a:cubicBezTo>
                    <a:pt x="443" y="230"/>
                    <a:pt x="443" y="230"/>
                    <a:pt x="443" y="230"/>
                  </a:cubicBezTo>
                  <a:cubicBezTo>
                    <a:pt x="451" y="230"/>
                    <a:pt x="460" y="221"/>
                    <a:pt x="451" y="21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9" name="Title 1"/>
          <p:cNvSpPr txBox="1"/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GB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项目背景及意义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954655" y="1125855"/>
            <a:ext cx="5227320" cy="2891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影成为现今社会人们娱乐的重要项目，因此一个完善的影院售票系统为我们的出行和观影提供了方便，避免迟到错过影片和排队拥挤。人工售票的手续繁琐、效率低下给具有强烈时间观念的管理人员带来了诸多不便。</a:t>
            </a:r>
          </a:p>
          <a:p>
            <a:pPr algn="l"/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综上所述，影院缺少一套完善的售票系统软件，为了对售票的管理方便，因此必须开发影院售票系统。随着计算机技术的不断应用和提高，计算机已经深入到社会生活的各个角落。而采用手工售票的方法，不仅效率低、易出错、手续繁琐，而且耗费大量的人力。为了满足售票人员对售票，订票，退票等进行高效的管理，在工作人员具备一定的计算机操作能力的前提下，特编此影院售票系统软件以提高影院的管理效率。根据对周边电影院售票系统的调查和了解，我们小组提出了本项目的任务。通过系统的设计，实现电影购票系统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849755" y="1059581"/>
            <a:ext cx="1350746" cy="2380952"/>
            <a:chOff x="1857375" y="952901"/>
            <a:chExt cx="1350746" cy="2380952"/>
          </a:xfrm>
        </p:grpSpPr>
        <p:sp>
          <p:nvSpPr>
            <p:cNvPr id="15" name="椭圆 14"/>
            <p:cNvSpPr/>
            <p:nvPr/>
          </p:nvSpPr>
          <p:spPr>
            <a:xfrm>
              <a:off x="2076411" y="2941689"/>
              <a:ext cx="912673" cy="39216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泪滴形 15"/>
            <p:cNvSpPr/>
            <p:nvPr/>
          </p:nvSpPr>
          <p:spPr>
            <a:xfrm rot="8100000">
              <a:off x="1857375" y="1396367"/>
              <a:ext cx="1350746" cy="1350745"/>
            </a:xfrm>
            <a:prstGeom prst="teardrop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a:blip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任意多边形: 形状 21"/>
            <p:cNvSpPr/>
            <p:nvPr/>
          </p:nvSpPr>
          <p:spPr bwMode="auto">
            <a:xfrm>
              <a:off x="2434894" y="1695613"/>
              <a:ext cx="195706" cy="352270"/>
            </a:xfrm>
            <a:custGeom>
              <a:avLst/>
              <a:gdLst>
                <a:gd name="T0" fmla="*/ 159 w 159"/>
                <a:gd name="T1" fmla="*/ 50 h 286"/>
                <a:gd name="T2" fmla="*/ 114 w 159"/>
                <a:gd name="T3" fmla="*/ 50 h 286"/>
                <a:gd name="T4" fmla="*/ 114 w 159"/>
                <a:gd name="T5" fmla="*/ 50 h 286"/>
                <a:gd name="T6" fmla="*/ 111 w 159"/>
                <a:gd name="T7" fmla="*/ 51 h 286"/>
                <a:gd name="T8" fmla="*/ 107 w 159"/>
                <a:gd name="T9" fmla="*/ 54 h 286"/>
                <a:gd name="T10" fmla="*/ 103 w 159"/>
                <a:gd name="T11" fmla="*/ 60 h 286"/>
                <a:gd name="T12" fmla="*/ 102 w 159"/>
                <a:gd name="T13" fmla="*/ 66 h 286"/>
                <a:gd name="T14" fmla="*/ 102 w 159"/>
                <a:gd name="T15" fmla="*/ 99 h 286"/>
                <a:gd name="T16" fmla="*/ 159 w 159"/>
                <a:gd name="T17" fmla="*/ 99 h 286"/>
                <a:gd name="T18" fmla="*/ 159 w 159"/>
                <a:gd name="T19" fmla="*/ 146 h 286"/>
                <a:gd name="T20" fmla="*/ 102 w 159"/>
                <a:gd name="T21" fmla="*/ 146 h 286"/>
                <a:gd name="T22" fmla="*/ 102 w 159"/>
                <a:gd name="T23" fmla="*/ 286 h 286"/>
                <a:gd name="T24" fmla="*/ 50 w 159"/>
                <a:gd name="T25" fmla="*/ 286 h 286"/>
                <a:gd name="T26" fmla="*/ 50 w 159"/>
                <a:gd name="T27" fmla="*/ 146 h 286"/>
                <a:gd name="T28" fmla="*/ 0 w 159"/>
                <a:gd name="T29" fmla="*/ 146 h 286"/>
                <a:gd name="T30" fmla="*/ 0 w 159"/>
                <a:gd name="T31" fmla="*/ 99 h 286"/>
                <a:gd name="T32" fmla="*/ 50 w 159"/>
                <a:gd name="T33" fmla="*/ 99 h 286"/>
                <a:gd name="T34" fmla="*/ 50 w 159"/>
                <a:gd name="T35" fmla="*/ 71 h 286"/>
                <a:gd name="T36" fmla="*/ 50 w 159"/>
                <a:gd name="T37" fmla="*/ 71 h 286"/>
                <a:gd name="T38" fmla="*/ 50 w 159"/>
                <a:gd name="T39" fmla="*/ 64 h 286"/>
                <a:gd name="T40" fmla="*/ 51 w 159"/>
                <a:gd name="T41" fmla="*/ 57 h 286"/>
                <a:gd name="T42" fmla="*/ 52 w 159"/>
                <a:gd name="T43" fmla="*/ 50 h 286"/>
                <a:gd name="T44" fmla="*/ 54 w 159"/>
                <a:gd name="T45" fmla="*/ 43 h 286"/>
                <a:gd name="T46" fmla="*/ 57 w 159"/>
                <a:gd name="T47" fmla="*/ 37 h 286"/>
                <a:gd name="T48" fmla="*/ 60 w 159"/>
                <a:gd name="T49" fmla="*/ 31 h 286"/>
                <a:gd name="T50" fmla="*/ 63 w 159"/>
                <a:gd name="T51" fmla="*/ 26 h 286"/>
                <a:gd name="T52" fmla="*/ 67 w 159"/>
                <a:gd name="T53" fmla="*/ 21 h 286"/>
                <a:gd name="T54" fmla="*/ 72 w 159"/>
                <a:gd name="T55" fmla="*/ 16 h 286"/>
                <a:gd name="T56" fmla="*/ 78 w 159"/>
                <a:gd name="T57" fmla="*/ 12 h 286"/>
                <a:gd name="T58" fmla="*/ 83 w 159"/>
                <a:gd name="T59" fmla="*/ 8 h 286"/>
                <a:gd name="T60" fmla="*/ 88 w 159"/>
                <a:gd name="T61" fmla="*/ 5 h 286"/>
                <a:gd name="T62" fmla="*/ 94 w 159"/>
                <a:gd name="T63" fmla="*/ 3 h 286"/>
                <a:gd name="T64" fmla="*/ 100 w 159"/>
                <a:gd name="T65" fmla="*/ 1 h 286"/>
                <a:gd name="T66" fmla="*/ 108 w 159"/>
                <a:gd name="T67" fmla="*/ 0 h 286"/>
                <a:gd name="T68" fmla="*/ 114 w 159"/>
                <a:gd name="T69" fmla="*/ 0 h 286"/>
                <a:gd name="T70" fmla="*/ 159 w 159"/>
                <a:gd name="T71" fmla="*/ 0 h 286"/>
                <a:gd name="T72" fmla="*/ 159 w 159"/>
                <a:gd name="T73" fmla="*/ 5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9" h="286">
                  <a:moveTo>
                    <a:pt x="159" y="50"/>
                  </a:moveTo>
                  <a:lnTo>
                    <a:pt x="114" y="50"/>
                  </a:lnTo>
                  <a:lnTo>
                    <a:pt x="114" y="50"/>
                  </a:lnTo>
                  <a:lnTo>
                    <a:pt x="111" y="51"/>
                  </a:lnTo>
                  <a:lnTo>
                    <a:pt x="107" y="54"/>
                  </a:lnTo>
                  <a:lnTo>
                    <a:pt x="103" y="60"/>
                  </a:lnTo>
                  <a:lnTo>
                    <a:pt x="102" y="66"/>
                  </a:lnTo>
                  <a:lnTo>
                    <a:pt x="102" y="99"/>
                  </a:lnTo>
                  <a:lnTo>
                    <a:pt x="159" y="99"/>
                  </a:lnTo>
                  <a:lnTo>
                    <a:pt x="159" y="146"/>
                  </a:lnTo>
                  <a:lnTo>
                    <a:pt x="102" y="146"/>
                  </a:lnTo>
                  <a:lnTo>
                    <a:pt x="102" y="286"/>
                  </a:lnTo>
                  <a:lnTo>
                    <a:pt x="50" y="286"/>
                  </a:lnTo>
                  <a:lnTo>
                    <a:pt x="50" y="146"/>
                  </a:lnTo>
                  <a:lnTo>
                    <a:pt x="0" y="146"/>
                  </a:lnTo>
                  <a:lnTo>
                    <a:pt x="0" y="99"/>
                  </a:lnTo>
                  <a:lnTo>
                    <a:pt x="50" y="99"/>
                  </a:lnTo>
                  <a:lnTo>
                    <a:pt x="50" y="71"/>
                  </a:lnTo>
                  <a:lnTo>
                    <a:pt x="50" y="71"/>
                  </a:lnTo>
                  <a:lnTo>
                    <a:pt x="50" y="64"/>
                  </a:lnTo>
                  <a:lnTo>
                    <a:pt x="51" y="57"/>
                  </a:lnTo>
                  <a:lnTo>
                    <a:pt x="52" y="50"/>
                  </a:lnTo>
                  <a:lnTo>
                    <a:pt x="54" y="43"/>
                  </a:lnTo>
                  <a:lnTo>
                    <a:pt x="57" y="37"/>
                  </a:lnTo>
                  <a:lnTo>
                    <a:pt x="60" y="31"/>
                  </a:lnTo>
                  <a:lnTo>
                    <a:pt x="63" y="26"/>
                  </a:lnTo>
                  <a:lnTo>
                    <a:pt x="67" y="21"/>
                  </a:lnTo>
                  <a:lnTo>
                    <a:pt x="72" y="16"/>
                  </a:lnTo>
                  <a:lnTo>
                    <a:pt x="78" y="12"/>
                  </a:lnTo>
                  <a:lnTo>
                    <a:pt x="83" y="8"/>
                  </a:lnTo>
                  <a:lnTo>
                    <a:pt x="88" y="5"/>
                  </a:lnTo>
                  <a:lnTo>
                    <a:pt x="94" y="3"/>
                  </a:lnTo>
                  <a:lnTo>
                    <a:pt x="100" y="1"/>
                  </a:lnTo>
                  <a:lnTo>
                    <a:pt x="108" y="0"/>
                  </a:lnTo>
                  <a:lnTo>
                    <a:pt x="114" y="0"/>
                  </a:lnTo>
                  <a:lnTo>
                    <a:pt x="159" y="0"/>
                  </a:lnTo>
                  <a:lnTo>
                    <a:pt x="159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矩形 26"/>
            <p:cNvSpPr/>
            <p:nvPr/>
          </p:nvSpPr>
          <p:spPr>
            <a:xfrm>
              <a:off x="2366828" y="952901"/>
              <a:ext cx="330860" cy="484748"/>
            </a:xfrm>
            <a:prstGeom prst="rect">
              <a:avLst/>
            </a:prstGeom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1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896628" y="1059581"/>
            <a:ext cx="1350746" cy="2274272"/>
            <a:chOff x="3896628" y="1059581"/>
            <a:chExt cx="1350746" cy="2274272"/>
          </a:xfrm>
        </p:grpSpPr>
        <p:sp>
          <p:nvSpPr>
            <p:cNvPr id="17" name="椭圆 16"/>
            <p:cNvSpPr/>
            <p:nvPr/>
          </p:nvSpPr>
          <p:spPr>
            <a:xfrm>
              <a:off x="4115664" y="2941689"/>
              <a:ext cx="912673" cy="39216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泪滴形 18"/>
            <p:cNvSpPr/>
            <p:nvPr/>
          </p:nvSpPr>
          <p:spPr>
            <a:xfrm rot="8100000">
              <a:off x="3896628" y="1503047"/>
              <a:ext cx="1350746" cy="1350745"/>
            </a:xfrm>
            <a:prstGeom prst="teardrop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a:blip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任意多边形: 形状 25"/>
            <p:cNvSpPr/>
            <p:nvPr/>
          </p:nvSpPr>
          <p:spPr bwMode="auto">
            <a:xfrm>
              <a:off x="4371358" y="1717284"/>
              <a:ext cx="401284" cy="329821"/>
            </a:xfrm>
            <a:custGeom>
              <a:avLst/>
              <a:gdLst>
                <a:gd name="T0" fmla="*/ 285 w 293"/>
                <a:gd name="T1" fmla="*/ 32 h 238"/>
                <a:gd name="T2" fmla="*/ 259 w 293"/>
                <a:gd name="T3" fmla="*/ 38 h 238"/>
                <a:gd name="T4" fmla="*/ 275 w 293"/>
                <a:gd name="T5" fmla="*/ 24 h 238"/>
                <a:gd name="T6" fmla="*/ 285 w 293"/>
                <a:gd name="T7" fmla="*/ 4 h 238"/>
                <a:gd name="T8" fmla="*/ 257 w 293"/>
                <a:gd name="T9" fmla="*/ 16 h 238"/>
                <a:gd name="T10" fmla="*/ 237 w 293"/>
                <a:gd name="T11" fmla="*/ 11 h 238"/>
                <a:gd name="T12" fmla="*/ 216 w 293"/>
                <a:gd name="T13" fmla="*/ 1 h 238"/>
                <a:gd name="T14" fmla="*/ 203 w 293"/>
                <a:gd name="T15" fmla="*/ 0 h 238"/>
                <a:gd name="T16" fmla="*/ 179 w 293"/>
                <a:gd name="T17" fmla="*/ 5 h 238"/>
                <a:gd name="T18" fmla="*/ 154 w 293"/>
                <a:gd name="T19" fmla="*/ 27 h 238"/>
                <a:gd name="T20" fmla="*/ 143 w 293"/>
                <a:gd name="T21" fmla="*/ 54 h 238"/>
                <a:gd name="T22" fmla="*/ 143 w 293"/>
                <a:gd name="T23" fmla="*/ 67 h 238"/>
                <a:gd name="T24" fmla="*/ 126 w 293"/>
                <a:gd name="T25" fmla="*/ 72 h 238"/>
                <a:gd name="T26" fmla="*/ 75 w 293"/>
                <a:gd name="T27" fmla="*/ 55 h 238"/>
                <a:gd name="T28" fmla="*/ 33 w 293"/>
                <a:gd name="T29" fmla="*/ 24 h 238"/>
                <a:gd name="T30" fmla="*/ 17 w 293"/>
                <a:gd name="T31" fmla="*/ 17 h 238"/>
                <a:gd name="T32" fmla="*/ 12 w 293"/>
                <a:gd name="T33" fmla="*/ 41 h 238"/>
                <a:gd name="T34" fmla="*/ 14 w 293"/>
                <a:gd name="T35" fmla="*/ 57 h 238"/>
                <a:gd name="T36" fmla="*/ 23 w 293"/>
                <a:gd name="T37" fmla="*/ 76 h 238"/>
                <a:gd name="T38" fmla="*/ 39 w 293"/>
                <a:gd name="T39" fmla="*/ 91 h 238"/>
                <a:gd name="T40" fmla="*/ 25 w 293"/>
                <a:gd name="T41" fmla="*/ 89 h 238"/>
                <a:gd name="T42" fmla="*/ 12 w 293"/>
                <a:gd name="T43" fmla="*/ 84 h 238"/>
                <a:gd name="T44" fmla="*/ 13 w 293"/>
                <a:gd name="T45" fmla="*/ 95 h 238"/>
                <a:gd name="T46" fmla="*/ 25 w 293"/>
                <a:gd name="T47" fmla="*/ 123 h 238"/>
                <a:gd name="T48" fmla="*/ 50 w 293"/>
                <a:gd name="T49" fmla="*/ 140 h 238"/>
                <a:gd name="T50" fmla="*/ 52 w 293"/>
                <a:gd name="T51" fmla="*/ 145 h 238"/>
                <a:gd name="T52" fmla="*/ 33 w 293"/>
                <a:gd name="T53" fmla="*/ 145 h 238"/>
                <a:gd name="T54" fmla="*/ 41 w 293"/>
                <a:gd name="T55" fmla="*/ 161 h 238"/>
                <a:gd name="T56" fmla="*/ 62 w 293"/>
                <a:gd name="T57" fmla="*/ 179 h 238"/>
                <a:gd name="T58" fmla="*/ 89 w 293"/>
                <a:gd name="T59" fmla="*/ 186 h 238"/>
                <a:gd name="T60" fmla="*/ 73 w 293"/>
                <a:gd name="T61" fmla="*/ 197 h 238"/>
                <a:gd name="T62" fmla="*/ 45 w 293"/>
                <a:gd name="T63" fmla="*/ 208 h 238"/>
                <a:gd name="T64" fmla="*/ 14 w 293"/>
                <a:gd name="T65" fmla="*/ 212 h 238"/>
                <a:gd name="T66" fmla="*/ 0 w 293"/>
                <a:gd name="T67" fmla="*/ 211 h 238"/>
                <a:gd name="T68" fmla="*/ 32 w 293"/>
                <a:gd name="T69" fmla="*/ 227 h 238"/>
                <a:gd name="T70" fmla="*/ 68 w 293"/>
                <a:gd name="T71" fmla="*/ 237 h 238"/>
                <a:gd name="T72" fmla="*/ 93 w 293"/>
                <a:gd name="T73" fmla="*/ 238 h 238"/>
                <a:gd name="T74" fmla="*/ 149 w 293"/>
                <a:gd name="T75" fmla="*/ 229 h 238"/>
                <a:gd name="T76" fmla="*/ 195 w 293"/>
                <a:gd name="T77" fmla="*/ 205 h 238"/>
                <a:gd name="T78" fmla="*/ 229 w 293"/>
                <a:gd name="T79" fmla="*/ 169 h 238"/>
                <a:gd name="T80" fmla="*/ 252 w 293"/>
                <a:gd name="T81" fmla="*/ 127 h 238"/>
                <a:gd name="T82" fmla="*/ 262 w 293"/>
                <a:gd name="T83" fmla="*/ 82 h 238"/>
                <a:gd name="T84" fmla="*/ 263 w 293"/>
                <a:gd name="T85" fmla="*/ 59 h 238"/>
                <a:gd name="T86" fmla="*/ 280 w 293"/>
                <a:gd name="T87" fmla="*/ 45 h 238"/>
                <a:gd name="T88" fmla="*/ 293 w 293"/>
                <a:gd name="T89" fmla="*/ 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3" h="238">
                  <a:moveTo>
                    <a:pt x="293" y="28"/>
                  </a:moveTo>
                  <a:lnTo>
                    <a:pt x="293" y="28"/>
                  </a:lnTo>
                  <a:lnTo>
                    <a:pt x="285" y="32"/>
                  </a:lnTo>
                  <a:lnTo>
                    <a:pt x="277" y="34"/>
                  </a:lnTo>
                  <a:lnTo>
                    <a:pt x="267" y="36"/>
                  </a:lnTo>
                  <a:lnTo>
                    <a:pt x="259" y="38"/>
                  </a:lnTo>
                  <a:lnTo>
                    <a:pt x="259" y="38"/>
                  </a:lnTo>
                  <a:lnTo>
                    <a:pt x="267" y="31"/>
                  </a:lnTo>
                  <a:lnTo>
                    <a:pt x="275" y="24"/>
                  </a:lnTo>
                  <a:lnTo>
                    <a:pt x="281" y="14"/>
                  </a:lnTo>
                  <a:lnTo>
                    <a:pt x="285" y="4"/>
                  </a:lnTo>
                  <a:lnTo>
                    <a:pt x="285" y="4"/>
                  </a:lnTo>
                  <a:lnTo>
                    <a:pt x="277" y="9"/>
                  </a:lnTo>
                  <a:lnTo>
                    <a:pt x="266" y="13"/>
                  </a:lnTo>
                  <a:lnTo>
                    <a:pt x="257" y="16"/>
                  </a:lnTo>
                  <a:lnTo>
                    <a:pt x="247" y="18"/>
                  </a:lnTo>
                  <a:lnTo>
                    <a:pt x="247" y="18"/>
                  </a:lnTo>
                  <a:lnTo>
                    <a:pt x="237" y="11"/>
                  </a:lnTo>
                  <a:lnTo>
                    <a:pt x="227" y="5"/>
                  </a:lnTo>
                  <a:lnTo>
                    <a:pt x="222" y="3"/>
                  </a:lnTo>
                  <a:lnTo>
                    <a:pt x="216" y="1"/>
                  </a:lnTo>
                  <a:lnTo>
                    <a:pt x="209" y="0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197" y="0"/>
                  </a:lnTo>
                  <a:lnTo>
                    <a:pt x="191" y="1"/>
                  </a:lnTo>
                  <a:lnTo>
                    <a:pt x="179" y="5"/>
                  </a:lnTo>
                  <a:lnTo>
                    <a:pt x="169" y="10"/>
                  </a:lnTo>
                  <a:lnTo>
                    <a:pt x="161" y="17"/>
                  </a:lnTo>
                  <a:lnTo>
                    <a:pt x="154" y="27"/>
                  </a:lnTo>
                  <a:lnTo>
                    <a:pt x="147" y="37"/>
                  </a:lnTo>
                  <a:lnTo>
                    <a:pt x="144" y="48"/>
                  </a:lnTo>
                  <a:lnTo>
                    <a:pt x="143" y="54"/>
                  </a:lnTo>
                  <a:lnTo>
                    <a:pt x="143" y="60"/>
                  </a:lnTo>
                  <a:lnTo>
                    <a:pt x="143" y="60"/>
                  </a:lnTo>
                  <a:lnTo>
                    <a:pt x="143" y="6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26" y="72"/>
                  </a:lnTo>
                  <a:lnTo>
                    <a:pt x="108" y="68"/>
                  </a:lnTo>
                  <a:lnTo>
                    <a:pt x="92" y="63"/>
                  </a:lnTo>
                  <a:lnTo>
                    <a:pt x="75" y="55"/>
                  </a:lnTo>
                  <a:lnTo>
                    <a:pt x="59" y="46"/>
                  </a:lnTo>
                  <a:lnTo>
                    <a:pt x="45" y="36"/>
                  </a:lnTo>
                  <a:lnTo>
                    <a:pt x="33" y="24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17" y="17"/>
                  </a:lnTo>
                  <a:lnTo>
                    <a:pt x="15" y="26"/>
                  </a:lnTo>
                  <a:lnTo>
                    <a:pt x="13" y="33"/>
                  </a:lnTo>
                  <a:lnTo>
                    <a:pt x="12" y="41"/>
                  </a:lnTo>
                  <a:lnTo>
                    <a:pt x="12" y="41"/>
                  </a:lnTo>
                  <a:lnTo>
                    <a:pt x="13" y="48"/>
                  </a:lnTo>
                  <a:lnTo>
                    <a:pt x="14" y="57"/>
                  </a:lnTo>
                  <a:lnTo>
                    <a:pt x="17" y="63"/>
                  </a:lnTo>
                  <a:lnTo>
                    <a:pt x="20" y="70"/>
                  </a:lnTo>
                  <a:lnTo>
                    <a:pt x="23" y="76"/>
                  </a:lnTo>
                  <a:lnTo>
                    <a:pt x="28" y="81"/>
                  </a:lnTo>
                  <a:lnTo>
                    <a:pt x="34" y="87"/>
                  </a:lnTo>
                  <a:lnTo>
                    <a:pt x="39" y="91"/>
                  </a:lnTo>
                  <a:lnTo>
                    <a:pt x="39" y="91"/>
                  </a:lnTo>
                  <a:lnTo>
                    <a:pt x="32" y="91"/>
                  </a:lnTo>
                  <a:lnTo>
                    <a:pt x="25" y="89"/>
                  </a:lnTo>
                  <a:lnTo>
                    <a:pt x="18" y="87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3" y="95"/>
                  </a:lnTo>
                  <a:lnTo>
                    <a:pt x="16" y="105"/>
                  </a:lnTo>
                  <a:lnTo>
                    <a:pt x="20" y="115"/>
                  </a:lnTo>
                  <a:lnTo>
                    <a:pt x="25" y="123"/>
                  </a:lnTo>
                  <a:lnTo>
                    <a:pt x="33" y="130"/>
                  </a:lnTo>
                  <a:lnTo>
                    <a:pt x="41" y="136"/>
                  </a:lnTo>
                  <a:lnTo>
                    <a:pt x="50" y="140"/>
                  </a:lnTo>
                  <a:lnTo>
                    <a:pt x="60" y="143"/>
                  </a:lnTo>
                  <a:lnTo>
                    <a:pt x="60" y="143"/>
                  </a:lnTo>
                  <a:lnTo>
                    <a:pt x="52" y="145"/>
                  </a:lnTo>
                  <a:lnTo>
                    <a:pt x="44" y="146"/>
                  </a:lnTo>
                  <a:lnTo>
                    <a:pt x="44" y="146"/>
                  </a:lnTo>
                  <a:lnTo>
                    <a:pt x="33" y="145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41" y="161"/>
                  </a:lnTo>
                  <a:lnTo>
                    <a:pt x="47" y="168"/>
                  </a:lnTo>
                  <a:lnTo>
                    <a:pt x="54" y="175"/>
                  </a:lnTo>
                  <a:lnTo>
                    <a:pt x="62" y="179"/>
                  </a:lnTo>
                  <a:lnTo>
                    <a:pt x="71" y="183"/>
                  </a:lnTo>
                  <a:lnTo>
                    <a:pt x="79" y="18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1" y="192"/>
                  </a:lnTo>
                  <a:lnTo>
                    <a:pt x="73" y="197"/>
                  </a:lnTo>
                  <a:lnTo>
                    <a:pt x="64" y="201"/>
                  </a:lnTo>
                  <a:lnTo>
                    <a:pt x="54" y="206"/>
                  </a:lnTo>
                  <a:lnTo>
                    <a:pt x="45" y="208"/>
                  </a:lnTo>
                  <a:lnTo>
                    <a:pt x="35" y="210"/>
                  </a:lnTo>
                  <a:lnTo>
                    <a:pt x="25" y="212"/>
                  </a:lnTo>
                  <a:lnTo>
                    <a:pt x="14" y="212"/>
                  </a:lnTo>
                  <a:lnTo>
                    <a:pt x="14" y="212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10" y="217"/>
                  </a:lnTo>
                  <a:lnTo>
                    <a:pt x="21" y="222"/>
                  </a:lnTo>
                  <a:lnTo>
                    <a:pt x="32" y="227"/>
                  </a:lnTo>
                  <a:lnTo>
                    <a:pt x="44" y="231"/>
                  </a:lnTo>
                  <a:lnTo>
                    <a:pt x="55" y="235"/>
                  </a:lnTo>
                  <a:lnTo>
                    <a:pt x="68" y="237"/>
                  </a:lnTo>
                  <a:lnTo>
                    <a:pt x="80" y="238"/>
                  </a:lnTo>
                  <a:lnTo>
                    <a:pt x="93" y="238"/>
                  </a:lnTo>
                  <a:lnTo>
                    <a:pt x="93" y="238"/>
                  </a:lnTo>
                  <a:lnTo>
                    <a:pt x="112" y="237"/>
                  </a:lnTo>
                  <a:lnTo>
                    <a:pt x="132" y="233"/>
                  </a:lnTo>
                  <a:lnTo>
                    <a:pt x="149" y="229"/>
                  </a:lnTo>
                  <a:lnTo>
                    <a:pt x="166" y="222"/>
                  </a:lnTo>
                  <a:lnTo>
                    <a:pt x="180" y="215"/>
                  </a:lnTo>
                  <a:lnTo>
                    <a:pt x="195" y="205"/>
                  </a:lnTo>
                  <a:lnTo>
                    <a:pt x="207" y="194"/>
                  </a:lnTo>
                  <a:lnTo>
                    <a:pt x="220" y="183"/>
                  </a:lnTo>
                  <a:lnTo>
                    <a:pt x="229" y="169"/>
                  </a:lnTo>
                  <a:lnTo>
                    <a:pt x="238" y="156"/>
                  </a:lnTo>
                  <a:lnTo>
                    <a:pt x="246" y="141"/>
                  </a:lnTo>
                  <a:lnTo>
                    <a:pt x="252" y="127"/>
                  </a:lnTo>
                  <a:lnTo>
                    <a:pt x="257" y="112"/>
                  </a:lnTo>
                  <a:lnTo>
                    <a:pt x="260" y="97"/>
                  </a:lnTo>
                  <a:lnTo>
                    <a:pt x="262" y="82"/>
                  </a:lnTo>
                  <a:lnTo>
                    <a:pt x="263" y="67"/>
                  </a:lnTo>
                  <a:lnTo>
                    <a:pt x="263" y="67"/>
                  </a:lnTo>
                  <a:lnTo>
                    <a:pt x="263" y="59"/>
                  </a:lnTo>
                  <a:lnTo>
                    <a:pt x="263" y="59"/>
                  </a:lnTo>
                  <a:lnTo>
                    <a:pt x="271" y="52"/>
                  </a:lnTo>
                  <a:lnTo>
                    <a:pt x="280" y="45"/>
                  </a:lnTo>
                  <a:lnTo>
                    <a:pt x="287" y="37"/>
                  </a:lnTo>
                  <a:lnTo>
                    <a:pt x="293" y="28"/>
                  </a:lnTo>
                  <a:lnTo>
                    <a:pt x="293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矩形 27"/>
            <p:cNvSpPr/>
            <p:nvPr/>
          </p:nvSpPr>
          <p:spPr>
            <a:xfrm>
              <a:off x="4406571" y="1059581"/>
              <a:ext cx="330860" cy="484748"/>
            </a:xfrm>
            <a:prstGeom prst="rect">
              <a:avLst/>
            </a:prstGeom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en-US" altLang="zh-CN" sz="3600" b="1">
                  <a:solidFill>
                    <a:schemeClr val="accent2"/>
                  </a:solidFill>
                </a:rPr>
                <a:t>2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935880" y="1059581"/>
            <a:ext cx="1350746" cy="2274272"/>
            <a:chOff x="5935880" y="1059581"/>
            <a:chExt cx="1350746" cy="2274272"/>
          </a:xfrm>
        </p:grpSpPr>
        <p:sp>
          <p:nvSpPr>
            <p:cNvPr id="18" name="椭圆 17"/>
            <p:cNvSpPr/>
            <p:nvPr/>
          </p:nvSpPr>
          <p:spPr>
            <a:xfrm>
              <a:off x="6154917" y="2941689"/>
              <a:ext cx="912673" cy="39216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泪滴形 19"/>
            <p:cNvSpPr/>
            <p:nvPr/>
          </p:nvSpPr>
          <p:spPr>
            <a:xfrm rot="8100000">
              <a:off x="5935880" y="1503047"/>
              <a:ext cx="1350746" cy="1350745"/>
            </a:xfrm>
            <a:prstGeom prst="teardrop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a:blip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任意多边形: 形状 24"/>
            <p:cNvSpPr/>
            <p:nvPr/>
          </p:nvSpPr>
          <p:spPr bwMode="auto">
            <a:xfrm>
              <a:off x="6412517" y="1695613"/>
              <a:ext cx="397472" cy="396735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矩形 28"/>
            <p:cNvSpPr/>
            <p:nvPr/>
          </p:nvSpPr>
          <p:spPr>
            <a:xfrm>
              <a:off x="6445823" y="1059581"/>
              <a:ext cx="330860" cy="484748"/>
            </a:xfrm>
            <a:prstGeom prst="rect">
              <a:avLst/>
            </a:prstGeom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en-US" altLang="zh-CN" sz="3600" b="1">
                  <a:solidFill>
                    <a:schemeClr val="accent3"/>
                  </a:solidFill>
                </a:rPr>
                <a:t>3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486493" y="3480584"/>
            <a:ext cx="6329796" cy="969010"/>
            <a:chOff x="1980598" y="4472187"/>
            <a:chExt cx="8439728" cy="1292013"/>
          </a:xfrm>
        </p:grpSpPr>
        <p:grpSp>
          <p:nvGrpSpPr>
            <p:cNvPr id="6" name="组合 5"/>
            <p:cNvGrpSpPr/>
            <p:nvPr/>
          </p:nvGrpSpPr>
          <p:grpSpPr>
            <a:xfrm>
              <a:off x="1980598" y="4472187"/>
              <a:ext cx="2194560" cy="1292013"/>
              <a:chOff x="1944525" y="4768417"/>
              <a:chExt cx="2194560" cy="1292013"/>
            </a:xfrm>
          </p:grpSpPr>
          <p:sp>
            <p:nvSpPr>
              <p:cNvPr id="13" name="文本框 29"/>
              <p:cNvSpPr txBox="1"/>
              <p:nvPr/>
            </p:nvSpPr>
            <p:spPr bwMode="auto">
              <a:xfrm>
                <a:off x="1945371" y="4768417"/>
                <a:ext cx="2193713" cy="63754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>
                    <a:solidFill>
                      <a:schemeClr val="accent1"/>
                    </a:solidFill>
                  </a:rPr>
                  <a:t>方便管理和整理影</a:t>
                </a:r>
              </a:p>
              <a:p>
                <a:pPr marL="0" lvl="1" algn="ctr"/>
                <a:r>
                  <a:rPr lang="zh-CN" altLang="en-US" sz="1400" b="1">
                    <a:solidFill>
                      <a:schemeClr val="accent1"/>
                    </a:solidFill>
                  </a:rPr>
                  <a:t>片信息的管理:</a:t>
                </a:r>
              </a:p>
            </p:txBody>
          </p:sp>
          <p:sp>
            <p:nvSpPr>
              <p:cNvPr id="14" name="文本框 30"/>
              <p:cNvSpPr txBox="1"/>
              <p:nvPr/>
            </p:nvSpPr>
            <p:spPr bwMode="auto">
              <a:xfrm>
                <a:off x="1944525" y="5405110"/>
                <a:ext cx="2194560" cy="65532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 dirty="0"/>
                  <a:t>管理员可以直接进入登录主页面进行对影片的信息查看</a:t>
                </a: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4988035" y="4705020"/>
              <a:ext cx="2213187" cy="1059180"/>
              <a:chOff x="1732858" y="5001250"/>
              <a:chExt cx="2213187" cy="1059180"/>
            </a:xfrm>
          </p:grpSpPr>
          <p:sp>
            <p:nvSpPr>
              <p:cNvPr id="11" name="文本框 27"/>
              <p:cNvSpPr txBox="1"/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>
                    <a:solidFill>
                      <a:schemeClr val="accent2"/>
                    </a:solidFill>
                  </a:rPr>
                  <a:t>管理员查看信息:</a:t>
                </a:r>
              </a:p>
            </p:txBody>
          </p:sp>
          <p:sp>
            <p:nvSpPr>
              <p:cNvPr id="12" name="文本框 28"/>
              <p:cNvSpPr txBox="1"/>
              <p:nvPr/>
            </p:nvSpPr>
            <p:spPr bwMode="auto">
              <a:xfrm>
                <a:off x="1732858" y="5474537"/>
                <a:ext cx="2213187" cy="58589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 anchor="ctr" anchorCtr="1">
                <a:normAutofit fontScale="90000" lnSpcReduction="2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/>
                  <a:t>可以在界面中看到现已_上映的影片信息以及为观众确定其的购买情况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7539966" y="4705020"/>
              <a:ext cx="2880360" cy="1059180"/>
              <a:chOff x="1065685" y="5001250"/>
              <a:chExt cx="2880360" cy="1059180"/>
            </a:xfrm>
          </p:grpSpPr>
          <p:sp>
            <p:nvSpPr>
              <p:cNvPr id="9" name="文本框 25"/>
              <p:cNvSpPr txBox="1"/>
              <p:nvPr/>
            </p:nvSpPr>
            <p:spPr bwMode="auto">
              <a:xfrm>
                <a:off x="1065685" y="5001250"/>
                <a:ext cx="2880360" cy="28278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>
                    <a:solidFill>
                      <a:schemeClr val="accent3"/>
                    </a:solidFill>
                  </a:rPr>
                  <a:t>售票人员售票:</a:t>
                </a:r>
              </a:p>
            </p:txBody>
          </p:sp>
          <p:sp>
            <p:nvSpPr>
              <p:cNvPr id="10" name="文本框 26"/>
              <p:cNvSpPr txBox="1"/>
              <p:nvPr/>
            </p:nvSpPr>
            <p:spPr bwMode="auto">
              <a:xfrm>
                <a:off x="1489865" y="5404263"/>
                <a:ext cx="2050627" cy="65616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/>
                  <a:t>为售票人员定位影片、确定座位提供方便</a:t>
                </a:r>
              </a:p>
            </p:txBody>
          </p:sp>
        </p:grpSp>
      </p:grpSp>
      <p:sp>
        <p:nvSpPr>
          <p:cNvPr id="31" name="Title 1"/>
          <p:cNvSpPr txBox="1"/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GB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基本目标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92" y="-164554"/>
            <a:ext cx="9187003" cy="3023610"/>
          </a:xfrm>
          <a:prstGeom prst="rect">
            <a:avLst/>
          </a:prstGeom>
        </p:spPr>
      </p:pic>
      <p:sp>
        <p:nvSpPr>
          <p:cNvPr id="24" name="TextBox 71"/>
          <p:cNvSpPr txBox="1"/>
          <p:nvPr/>
        </p:nvSpPr>
        <p:spPr>
          <a:xfrm>
            <a:off x="3263570" y="3839064"/>
            <a:ext cx="21685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3200" dirty="0">
                <a:solidFill>
                  <a:srgbClr val="327AF1"/>
                </a:solidFill>
                <a:latin typeface="华文隶书" panose="02010800040101010101" charset="-122"/>
                <a:ea typeface="华文隶书" panose="02010800040101010101" charset="-122"/>
              </a:rPr>
              <a:t>需求分析</a:t>
            </a:r>
          </a:p>
        </p:txBody>
      </p:sp>
      <p:sp>
        <p:nvSpPr>
          <p:cNvPr id="25" name="矩形 24"/>
          <p:cNvSpPr/>
          <p:nvPr/>
        </p:nvSpPr>
        <p:spPr>
          <a:xfrm>
            <a:off x="3923928" y="2859056"/>
            <a:ext cx="5096267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b="1" spc="300" dirty="0">
                <a:solidFill>
                  <a:srgbClr val="327AF1"/>
                </a:solidFill>
                <a:latin typeface="Broadway" panose="04040905080B02020502" pitchFamily="82" charset="0"/>
                <a:ea typeface="微软雅黑" panose="020B0503020204020204" pitchFamily="34" charset="-122"/>
                <a:cs typeface="Adobe Arabic" panose="02040503050201020203" pitchFamily="18" charset="-78"/>
                <a:sym typeface="微软雅黑" panose="020B0503020204020204" pitchFamily="34" charset="-122"/>
              </a:rPr>
              <a:t>02</a:t>
            </a:r>
            <a:endParaRPr lang="zh-CN" altLang="en-US" sz="6000" b="1" spc="300" dirty="0">
              <a:solidFill>
                <a:srgbClr val="327AF1"/>
              </a:solidFill>
              <a:latin typeface="Broadway" panose="04040905080B02020502" pitchFamily="82" charset="0"/>
              <a:ea typeface="微软雅黑" panose="020B0503020204020204" pitchFamily="34" charset="-122"/>
              <a:cs typeface="Adobe Arabic" panose="02040503050201020203" pitchFamily="18" charset="-78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1293427" y="1289724"/>
            <a:ext cx="1583591" cy="910064"/>
            <a:chOff x="1455987" y="1255434"/>
            <a:chExt cx="1583591" cy="910064"/>
          </a:xfrm>
        </p:grpSpPr>
        <p:grpSp>
          <p:nvGrpSpPr>
            <p:cNvPr id="21" name="Group 19"/>
            <p:cNvGrpSpPr/>
            <p:nvPr/>
          </p:nvGrpSpPr>
          <p:grpSpPr>
            <a:xfrm>
              <a:off x="1455987" y="1255434"/>
              <a:ext cx="1583591" cy="910064"/>
              <a:chOff x="3467100" y="1293813"/>
              <a:chExt cx="1881188" cy="1081087"/>
            </a:xfrm>
          </p:grpSpPr>
          <p:sp>
            <p:nvSpPr>
              <p:cNvPr id="40" name="Freeform: Shape 6"/>
              <p:cNvSpPr/>
              <p:nvPr/>
            </p:nvSpPr>
            <p:spPr bwMode="auto">
              <a:xfrm>
                <a:off x="3467100" y="2106613"/>
                <a:ext cx="1881188" cy="268287"/>
              </a:xfrm>
              <a:custGeom>
                <a:avLst/>
                <a:gdLst>
                  <a:gd name="T0" fmla="*/ 0 w 1185"/>
                  <a:gd name="T1" fmla="*/ 77 h 169"/>
                  <a:gd name="T2" fmla="*/ 203 w 1185"/>
                  <a:gd name="T3" fmla="*/ 0 h 169"/>
                  <a:gd name="T4" fmla="*/ 1185 w 1185"/>
                  <a:gd name="T5" fmla="*/ 120 h 169"/>
                  <a:gd name="T6" fmla="*/ 1004 w 1185"/>
                  <a:gd name="T7" fmla="*/ 169 h 169"/>
                  <a:gd name="T8" fmla="*/ 0 w 1185"/>
                  <a:gd name="T9" fmla="*/ 77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5" h="169">
                    <a:moveTo>
                      <a:pt x="0" y="77"/>
                    </a:moveTo>
                    <a:lnTo>
                      <a:pt x="203" y="0"/>
                    </a:lnTo>
                    <a:lnTo>
                      <a:pt x="1185" y="120"/>
                    </a:lnTo>
                    <a:lnTo>
                      <a:pt x="1004" y="169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7"/>
              <p:cNvSpPr/>
              <p:nvPr/>
            </p:nvSpPr>
            <p:spPr bwMode="auto">
              <a:xfrm>
                <a:off x="3467100" y="1293813"/>
                <a:ext cx="322263" cy="935037"/>
              </a:xfrm>
              <a:custGeom>
                <a:avLst/>
                <a:gdLst>
                  <a:gd name="T0" fmla="*/ 203 w 203"/>
                  <a:gd name="T1" fmla="*/ 512 h 589"/>
                  <a:gd name="T2" fmla="*/ 203 w 203"/>
                  <a:gd name="T3" fmla="*/ 0 h 589"/>
                  <a:gd name="T4" fmla="*/ 0 w 203"/>
                  <a:gd name="T5" fmla="*/ 273 h 589"/>
                  <a:gd name="T6" fmla="*/ 0 w 203"/>
                  <a:gd name="T7" fmla="*/ 589 h 589"/>
                  <a:gd name="T8" fmla="*/ 203 w 203"/>
                  <a:gd name="T9" fmla="*/ 512 h 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589">
                    <a:moveTo>
                      <a:pt x="203" y="512"/>
                    </a:moveTo>
                    <a:lnTo>
                      <a:pt x="203" y="0"/>
                    </a:lnTo>
                    <a:lnTo>
                      <a:pt x="0" y="273"/>
                    </a:lnTo>
                    <a:lnTo>
                      <a:pt x="0" y="589"/>
                    </a:lnTo>
                    <a:lnTo>
                      <a:pt x="203" y="512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Freeform: Shape 8"/>
              <p:cNvSpPr/>
              <p:nvPr/>
            </p:nvSpPr>
            <p:spPr bwMode="auto">
              <a:xfrm>
                <a:off x="3789363" y="1293813"/>
                <a:ext cx="1558925" cy="1003300"/>
              </a:xfrm>
              <a:custGeom>
                <a:avLst/>
                <a:gdLst>
                  <a:gd name="T0" fmla="*/ 0 w 982"/>
                  <a:gd name="T1" fmla="*/ 0 h 632"/>
                  <a:gd name="T2" fmla="*/ 982 w 982"/>
                  <a:gd name="T3" fmla="*/ 344 h 632"/>
                  <a:gd name="T4" fmla="*/ 982 w 982"/>
                  <a:gd name="T5" fmla="*/ 632 h 632"/>
                  <a:gd name="T6" fmla="*/ 0 w 982"/>
                  <a:gd name="T7" fmla="*/ 512 h 632"/>
                  <a:gd name="T8" fmla="*/ 0 w 982"/>
                  <a:gd name="T9" fmla="*/ 0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632">
                    <a:moveTo>
                      <a:pt x="0" y="0"/>
                    </a:moveTo>
                    <a:lnTo>
                      <a:pt x="982" y="344"/>
                    </a:lnTo>
                    <a:lnTo>
                      <a:pt x="982" y="632"/>
                    </a:lnTo>
                    <a:lnTo>
                      <a:pt x="0" y="512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Oval 32"/>
            <p:cNvSpPr/>
            <p:nvPr/>
          </p:nvSpPr>
          <p:spPr>
            <a:xfrm>
              <a:off x="2649870" y="1676366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29" name="Freeform: Shape 36"/>
            <p:cNvSpPr/>
            <p:nvPr/>
          </p:nvSpPr>
          <p:spPr bwMode="auto">
            <a:xfrm>
              <a:off x="1859277" y="1528371"/>
              <a:ext cx="269003" cy="269074"/>
            </a:xfrm>
            <a:custGeom>
              <a:avLst/>
              <a:gdLst>
                <a:gd name="T0" fmla="*/ 239 w 480"/>
                <a:gd name="T1" fmla="*/ 0 h 480"/>
                <a:gd name="T2" fmla="*/ 239 w 480"/>
                <a:gd name="T3" fmla="*/ 0 h 480"/>
                <a:gd name="T4" fmla="*/ 0 w 480"/>
                <a:gd name="T5" fmla="*/ 248 h 480"/>
                <a:gd name="T6" fmla="*/ 239 w 480"/>
                <a:gd name="T7" fmla="*/ 479 h 480"/>
                <a:gd name="T8" fmla="*/ 479 w 480"/>
                <a:gd name="T9" fmla="*/ 240 h 480"/>
                <a:gd name="T10" fmla="*/ 239 w 480"/>
                <a:gd name="T11" fmla="*/ 0 h 480"/>
                <a:gd name="T12" fmla="*/ 239 w 480"/>
                <a:gd name="T13" fmla="*/ 426 h 480"/>
                <a:gd name="T14" fmla="*/ 239 w 480"/>
                <a:gd name="T15" fmla="*/ 426 h 480"/>
                <a:gd name="T16" fmla="*/ 53 w 480"/>
                <a:gd name="T17" fmla="*/ 248 h 480"/>
                <a:gd name="T18" fmla="*/ 239 w 480"/>
                <a:gd name="T19" fmla="*/ 53 h 480"/>
                <a:gd name="T20" fmla="*/ 426 w 480"/>
                <a:gd name="T21" fmla="*/ 240 h 480"/>
                <a:gd name="T22" fmla="*/ 239 w 480"/>
                <a:gd name="T23" fmla="*/ 426 h 480"/>
                <a:gd name="T24" fmla="*/ 123 w 480"/>
                <a:gd name="T25" fmla="*/ 354 h 480"/>
                <a:gd name="T26" fmla="*/ 123 w 480"/>
                <a:gd name="T27" fmla="*/ 354 h 480"/>
                <a:gd name="T28" fmla="*/ 283 w 480"/>
                <a:gd name="T29" fmla="*/ 293 h 480"/>
                <a:gd name="T30" fmla="*/ 354 w 480"/>
                <a:gd name="T31" fmla="*/ 124 h 480"/>
                <a:gd name="T32" fmla="*/ 186 w 480"/>
                <a:gd name="T33" fmla="*/ 195 h 480"/>
                <a:gd name="T34" fmla="*/ 123 w 480"/>
                <a:gd name="T35" fmla="*/ 354 h 480"/>
                <a:gd name="T36" fmla="*/ 213 w 480"/>
                <a:gd name="T37" fmla="*/ 213 h 480"/>
                <a:gd name="T38" fmla="*/ 213 w 480"/>
                <a:gd name="T39" fmla="*/ 213 h 480"/>
                <a:gd name="T40" fmla="*/ 310 w 480"/>
                <a:gd name="T41" fmla="*/ 169 h 480"/>
                <a:gd name="T42" fmla="*/ 266 w 480"/>
                <a:gd name="T43" fmla="*/ 266 h 480"/>
                <a:gd name="T44" fmla="*/ 213 w 480"/>
                <a:gd name="T45" fmla="*/ 266 h 480"/>
                <a:gd name="T46" fmla="*/ 213 w 480"/>
                <a:gd name="T47" fmla="*/ 213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0" h="480">
                  <a:moveTo>
                    <a:pt x="239" y="0"/>
                  </a:moveTo>
                  <a:lnTo>
                    <a:pt x="239" y="0"/>
                  </a:lnTo>
                  <a:cubicBezTo>
                    <a:pt x="107" y="9"/>
                    <a:pt x="0" y="115"/>
                    <a:pt x="0" y="248"/>
                  </a:cubicBezTo>
                  <a:cubicBezTo>
                    <a:pt x="0" y="372"/>
                    <a:pt x="107" y="479"/>
                    <a:pt x="239" y="479"/>
                  </a:cubicBezTo>
                  <a:cubicBezTo>
                    <a:pt x="372" y="479"/>
                    <a:pt x="479" y="372"/>
                    <a:pt x="479" y="240"/>
                  </a:cubicBezTo>
                  <a:cubicBezTo>
                    <a:pt x="479" y="107"/>
                    <a:pt x="363" y="0"/>
                    <a:pt x="239" y="0"/>
                  </a:cubicBezTo>
                  <a:close/>
                  <a:moveTo>
                    <a:pt x="239" y="426"/>
                  </a:moveTo>
                  <a:lnTo>
                    <a:pt x="239" y="426"/>
                  </a:lnTo>
                  <a:cubicBezTo>
                    <a:pt x="142" y="434"/>
                    <a:pt x="53" y="346"/>
                    <a:pt x="53" y="248"/>
                  </a:cubicBezTo>
                  <a:cubicBezTo>
                    <a:pt x="53" y="142"/>
                    <a:pt x="133" y="53"/>
                    <a:pt x="239" y="53"/>
                  </a:cubicBezTo>
                  <a:cubicBezTo>
                    <a:pt x="336" y="53"/>
                    <a:pt x="426" y="133"/>
                    <a:pt x="426" y="240"/>
                  </a:cubicBezTo>
                  <a:cubicBezTo>
                    <a:pt x="426" y="346"/>
                    <a:pt x="345" y="426"/>
                    <a:pt x="239" y="426"/>
                  </a:cubicBezTo>
                  <a:close/>
                  <a:moveTo>
                    <a:pt x="123" y="354"/>
                  </a:moveTo>
                  <a:lnTo>
                    <a:pt x="123" y="354"/>
                  </a:lnTo>
                  <a:cubicBezTo>
                    <a:pt x="123" y="354"/>
                    <a:pt x="239" y="337"/>
                    <a:pt x="283" y="293"/>
                  </a:cubicBezTo>
                  <a:cubicBezTo>
                    <a:pt x="336" y="240"/>
                    <a:pt x="354" y="124"/>
                    <a:pt x="354" y="124"/>
                  </a:cubicBezTo>
                  <a:cubicBezTo>
                    <a:pt x="354" y="124"/>
                    <a:pt x="239" y="142"/>
                    <a:pt x="186" y="195"/>
                  </a:cubicBezTo>
                  <a:cubicBezTo>
                    <a:pt x="142" y="240"/>
                    <a:pt x="123" y="354"/>
                    <a:pt x="123" y="354"/>
                  </a:cubicBezTo>
                  <a:close/>
                  <a:moveTo>
                    <a:pt x="213" y="213"/>
                  </a:moveTo>
                  <a:lnTo>
                    <a:pt x="213" y="213"/>
                  </a:lnTo>
                  <a:cubicBezTo>
                    <a:pt x="239" y="195"/>
                    <a:pt x="274" y="178"/>
                    <a:pt x="310" y="169"/>
                  </a:cubicBezTo>
                  <a:cubicBezTo>
                    <a:pt x="301" y="204"/>
                    <a:pt x="283" y="248"/>
                    <a:pt x="266" y="266"/>
                  </a:cubicBezTo>
                  <a:cubicBezTo>
                    <a:pt x="248" y="275"/>
                    <a:pt x="230" y="275"/>
                    <a:pt x="213" y="266"/>
                  </a:cubicBezTo>
                  <a:cubicBezTo>
                    <a:pt x="204" y="248"/>
                    <a:pt x="204" y="231"/>
                    <a:pt x="213" y="2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1226195" y="1985276"/>
            <a:ext cx="1706538" cy="831218"/>
            <a:chOff x="1611005" y="1924951"/>
            <a:chExt cx="1706538" cy="831218"/>
          </a:xfrm>
        </p:grpSpPr>
        <p:grpSp>
          <p:nvGrpSpPr>
            <p:cNvPr id="23" name="Group 18"/>
            <p:cNvGrpSpPr/>
            <p:nvPr/>
          </p:nvGrpSpPr>
          <p:grpSpPr>
            <a:xfrm>
              <a:off x="1611005" y="1924951"/>
              <a:ext cx="1706538" cy="831218"/>
              <a:chOff x="3651250" y="2089150"/>
              <a:chExt cx="2027238" cy="987425"/>
            </a:xfrm>
          </p:grpSpPr>
          <p:sp>
            <p:nvSpPr>
              <p:cNvPr id="35" name="Freeform: Shape 9"/>
              <p:cNvSpPr/>
              <p:nvPr/>
            </p:nvSpPr>
            <p:spPr bwMode="auto">
              <a:xfrm>
                <a:off x="3651250" y="2089150"/>
                <a:ext cx="2027238" cy="862012"/>
              </a:xfrm>
              <a:custGeom>
                <a:avLst/>
                <a:gdLst>
                  <a:gd name="T0" fmla="*/ 1216 w 1277"/>
                  <a:gd name="T1" fmla="*/ 0 h 543"/>
                  <a:gd name="T2" fmla="*/ 0 w 1277"/>
                  <a:gd name="T3" fmla="*/ 194 h 543"/>
                  <a:gd name="T4" fmla="*/ 52 w 1277"/>
                  <a:gd name="T5" fmla="*/ 543 h 543"/>
                  <a:gd name="T6" fmla="*/ 1277 w 1277"/>
                  <a:gd name="T7" fmla="*/ 342 h 543"/>
                  <a:gd name="T8" fmla="*/ 1216 w 1277"/>
                  <a:gd name="T9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7" h="543">
                    <a:moveTo>
                      <a:pt x="1216" y="0"/>
                    </a:moveTo>
                    <a:lnTo>
                      <a:pt x="0" y="194"/>
                    </a:lnTo>
                    <a:lnTo>
                      <a:pt x="52" y="543"/>
                    </a:lnTo>
                    <a:lnTo>
                      <a:pt x="1277" y="342"/>
                    </a:lnTo>
                    <a:lnTo>
                      <a:pt x="1216" y="0"/>
                    </a:lnTo>
                    <a:close/>
                  </a:path>
                </a:pathLst>
              </a:cu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Freeform: Shape 10"/>
              <p:cNvSpPr/>
              <p:nvPr/>
            </p:nvSpPr>
            <p:spPr bwMode="auto">
              <a:xfrm>
                <a:off x="3733800" y="2632075"/>
                <a:ext cx="1944688" cy="444500"/>
              </a:xfrm>
              <a:custGeom>
                <a:avLst/>
                <a:gdLst>
                  <a:gd name="T0" fmla="*/ 1225 w 1225"/>
                  <a:gd name="T1" fmla="*/ 0 h 280"/>
                  <a:gd name="T2" fmla="*/ 0 w 1225"/>
                  <a:gd name="T3" fmla="*/ 201 h 280"/>
                  <a:gd name="T4" fmla="*/ 118 w 1225"/>
                  <a:gd name="T5" fmla="*/ 280 h 280"/>
                  <a:gd name="T6" fmla="*/ 1026 w 1225"/>
                  <a:gd name="T7" fmla="*/ 99 h 280"/>
                  <a:gd name="T8" fmla="*/ 1225 w 1225"/>
                  <a:gd name="T9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5" h="280">
                    <a:moveTo>
                      <a:pt x="1225" y="0"/>
                    </a:moveTo>
                    <a:lnTo>
                      <a:pt x="0" y="201"/>
                    </a:lnTo>
                    <a:lnTo>
                      <a:pt x="118" y="280"/>
                    </a:lnTo>
                    <a:lnTo>
                      <a:pt x="1026" y="99"/>
                    </a:lnTo>
                    <a:lnTo>
                      <a:pt x="1225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790321" y="2093156"/>
              <a:ext cx="1325948" cy="399126"/>
              <a:chOff x="1790321" y="2093156"/>
              <a:chExt cx="1325948" cy="399126"/>
            </a:xfrm>
          </p:grpSpPr>
          <p:sp>
            <p:nvSpPr>
              <p:cNvPr id="26" name="Oval 33"/>
              <p:cNvSpPr/>
              <p:nvPr/>
            </p:nvSpPr>
            <p:spPr>
              <a:xfrm>
                <a:off x="1790321" y="2221602"/>
                <a:ext cx="270680" cy="2706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 fontScale="55000" lnSpcReduction="20000"/>
              </a:bodyPr>
              <a:lstStyle/>
              <a:p>
                <a:pPr algn="ctr"/>
                <a:endParaRPr lang="ar-SA" sz="1400" b="1"/>
              </a:p>
            </p:txBody>
          </p:sp>
          <p:sp>
            <p:nvSpPr>
              <p:cNvPr id="30" name="Freeform: Shape 37"/>
              <p:cNvSpPr/>
              <p:nvPr/>
            </p:nvSpPr>
            <p:spPr bwMode="auto">
              <a:xfrm>
                <a:off x="2880891" y="2093156"/>
                <a:ext cx="235378" cy="233459"/>
              </a:xfrm>
              <a:custGeom>
                <a:avLst/>
                <a:gdLst>
                  <a:gd name="T0" fmla="*/ 381 w 417"/>
                  <a:gd name="T1" fmla="*/ 203 h 417"/>
                  <a:gd name="T2" fmla="*/ 381 w 417"/>
                  <a:gd name="T3" fmla="*/ 203 h 417"/>
                  <a:gd name="T4" fmla="*/ 416 w 417"/>
                  <a:gd name="T5" fmla="*/ 141 h 417"/>
                  <a:gd name="T6" fmla="*/ 408 w 417"/>
                  <a:gd name="T7" fmla="*/ 106 h 417"/>
                  <a:gd name="T8" fmla="*/ 337 w 417"/>
                  <a:gd name="T9" fmla="*/ 79 h 417"/>
                  <a:gd name="T10" fmla="*/ 319 w 417"/>
                  <a:gd name="T11" fmla="*/ 17 h 417"/>
                  <a:gd name="T12" fmla="*/ 275 w 417"/>
                  <a:gd name="T13" fmla="*/ 0 h 417"/>
                  <a:gd name="T14" fmla="*/ 213 w 417"/>
                  <a:gd name="T15" fmla="*/ 35 h 417"/>
                  <a:gd name="T16" fmla="*/ 151 w 417"/>
                  <a:gd name="T17" fmla="*/ 0 h 417"/>
                  <a:gd name="T18" fmla="*/ 107 w 417"/>
                  <a:gd name="T19" fmla="*/ 17 h 417"/>
                  <a:gd name="T20" fmla="*/ 89 w 417"/>
                  <a:gd name="T21" fmla="*/ 79 h 417"/>
                  <a:gd name="T22" fmla="*/ 18 w 417"/>
                  <a:gd name="T23" fmla="*/ 106 h 417"/>
                  <a:gd name="T24" fmla="*/ 0 w 417"/>
                  <a:gd name="T25" fmla="*/ 141 h 417"/>
                  <a:gd name="T26" fmla="*/ 44 w 417"/>
                  <a:gd name="T27" fmla="*/ 203 h 417"/>
                  <a:gd name="T28" fmla="*/ 0 w 417"/>
                  <a:gd name="T29" fmla="*/ 275 h 417"/>
                  <a:gd name="T30" fmla="*/ 18 w 417"/>
                  <a:gd name="T31" fmla="*/ 310 h 417"/>
                  <a:gd name="T32" fmla="*/ 89 w 417"/>
                  <a:gd name="T33" fmla="*/ 328 h 417"/>
                  <a:gd name="T34" fmla="*/ 107 w 417"/>
                  <a:gd name="T35" fmla="*/ 398 h 417"/>
                  <a:gd name="T36" fmla="*/ 151 w 417"/>
                  <a:gd name="T37" fmla="*/ 416 h 417"/>
                  <a:gd name="T38" fmla="*/ 213 w 417"/>
                  <a:gd name="T39" fmla="*/ 372 h 417"/>
                  <a:gd name="T40" fmla="*/ 275 w 417"/>
                  <a:gd name="T41" fmla="*/ 416 h 417"/>
                  <a:gd name="T42" fmla="*/ 319 w 417"/>
                  <a:gd name="T43" fmla="*/ 398 h 417"/>
                  <a:gd name="T44" fmla="*/ 337 w 417"/>
                  <a:gd name="T45" fmla="*/ 328 h 417"/>
                  <a:gd name="T46" fmla="*/ 408 w 417"/>
                  <a:gd name="T47" fmla="*/ 310 h 417"/>
                  <a:gd name="T48" fmla="*/ 416 w 417"/>
                  <a:gd name="T49" fmla="*/ 265 h 417"/>
                  <a:gd name="T50" fmla="*/ 381 w 417"/>
                  <a:gd name="T51" fmla="*/ 203 h 417"/>
                  <a:gd name="T52" fmla="*/ 213 w 417"/>
                  <a:gd name="T53" fmla="*/ 292 h 417"/>
                  <a:gd name="T54" fmla="*/ 213 w 417"/>
                  <a:gd name="T55" fmla="*/ 292 h 417"/>
                  <a:gd name="T56" fmla="*/ 125 w 417"/>
                  <a:gd name="T57" fmla="*/ 203 h 417"/>
                  <a:gd name="T58" fmla="*/ 213 w 417"/>
                  <a:gd name="T59" fmla="*/ 115 h 417"/>
                  <a:gd name="T60" fmla="*/ 301 w 417"/>
                  <a:gd name="T61" fmla="*/ 203 h 417"/>
                  <a:gd name="T62" fmla="*/ 213 w 417"/>
                  <a:gd name="T63" fmla="*/ 292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17" h="417">
                    <a:moveTo>
                      <a:pt x="381" y="203"/>
                    </a:moveTo>
                    <a:lnTo>
                      <a:pt x="381" y="203"/>
                    </a:lnTo>
                    <a:cubicBezTo>
                      <a:pt x="381" y="177"/>
                      <a:pt x="399" y="159"/>
                      <a:pt x="416" y="141"/>
                    </a:cubicBezTo>
                    <a:cubicBezTo>
                      <a:pt x="416" y="132"/>
                      <a:pt x="408" y="115"/>
                      <a:pt x="408" y="106"/>
                    </a:cubicBezTo>
                    <a:cubicBezTo>
                      <a:pt x="372" y="115"/>
                      <a:pt x="354" y="97"/>
                      <a:pt x="337" y="79"/>
                    </a:cubicBezTo>
                    <a:cubicBezTo>
                      <a:pt x="319" y="62"/>
                      <a:pt x="310" y="44"/>
                      <a:pt x="319" y="17"/>
                    </a:cubicBezTo>
                    <a:cubicBezTo>
                      <a:pt x="310" y="9"/>
                      <a:pt x="293" y="0"/>
                      <a:pt x="275" y="0"/>
                    </a:cubicBezTo>
                    <a:cubicBezTo>
                      <a:pt x="266" y="17"/>
                      <a:pt x="240" y="35"/>
                      <a:pt x="213" y="35"/>
                    </a:cubicBezTo>
                    <a:cubicBezTo>
                      <a:pt x="187" y="35"/>
                      <a:pt x="160" y="17"/>
                      <a:pt x="151" y="0"/>
                    </a:cubicBezTo>
                    <a:cubicBezTo>
                      <a:pt x="133" y="0"/>
                      <a:pt x="116" y="9"/>
                      <a:pt x="107" y="17"/>
                    </a:cubicBezTo>
                    <a:cubicBezTo>
                      <a:pt x="116" y="44"/>
                      <a:pt x="107" y="62"/>
                      <a:pt x="89" y="79"/>
                    </a:cubicBezTo>
                    <a:cubicBezTo>
                      <a:pt x="72" y="97"/>
                      <a:pt x="44" y="115"/>
                      <a:pt x="18" y="106"/>
                    </a:cubicBezTo>
                    <a:cubicBezTo>
                      <a:pt x="18" y="115"/>
                      <a:pt x="9" y="132"/>
                      <a:pt x="0" y="141"/>
                    </a:cubicBezTo>
                    <a:cubicBezTo>
                      <a:pt x="27" y="159"/>
                      <a:pt x="44" y="177"/>
                      <a:pt x="44" y="203"/>
                    </a:cubicBezTo>
                    <a:cubicBezTo>
                      <a:pt x="44" y="230"/>
                      <a:pt x="27" y="256"/>
                      <a:pt x="0" y="275"/>
                    </a:cubicBezTo>
                    <a:cubicBezTo>
                      <a:pt x="9" y="283"/>
                      <a:pt x="18" y="301"/>
                      <a:pt x="18" y="310"/>
                    </a:cubicBezTo>
                    <a:cubicBezTo>
                      <a:pt x="44" y="310"/>
                      <a:pt x="72" y="310"/>
                      <a:pt x="89" y="328"/>
                    </a:cubicBezTo>
                    <a:cubicBezTo>
                      <a:pt x="107" y="345"/>
                      <a:pt x="116" y="372"/>
                      <a:pt x="107" y="398"/>
                    </a:cubicBezTo>
                    <a:cubicBezTo>
                      <a:pt x="116" y="407"/>
                      <a:pt x="133" y="407"/>
                      <a:pt x="151" y="416"/>
                    </a:cubicBezTo>
                    <a:cubicBezTo>
                      <a:pt x="160" y="389"/>
                      <a:pt x="187" y="372"/>
                      <a:pt x="213" y="372"/>
                    </a:cubicBezTo>
                    <a:cubicBezTo>
                      <a:pt x="240" y="372"/>
                      <a:pt x="266" y="389"/>
                      <a:pt x="275" y="416"/>
                    </a:cubicBezTo>
                    <a:cubicBezTo>
                      <a:pt x="293" y="407"/>
                      <a:pt x="310" y="407"/>
                      <a:pt x="319" y="398"/>
                    </a:cubicBezTo>
                    <a:cubicBezTo>
                      <a:pt x="310" y="372"/>
                      <a:pt x="319" y="345"/>
                      <a:pt x="337" y="328"/>
                    </a:cubicBezTo>
                    <a:cubicBezTo>
                      <a:pt x="354" y="310"/>
                      <a:pt x="372" y="301"/>
                      <a:pt x="408" y="310"/>
                    </a:cubicBezTo>
                    <a:cubicBezTo>
                      <a:pt x="408" y="292"/>
                      <a:pt x="416" y="283"/>
                      <a:pt x="416" y="265"/>
                    </a:cubicBezTo>
                    <a:cubicBezTo>
                      <a:pt x="399" y="256"/>
                      <a:pt x="381" y="230"/>
                      <a:pt x="381" y="203"/>
                    </a:cubicBezTo>
                    <a:close/>
                    <a:moveTo>
                      <a:pt x="213" y="292"/>
                    </a:moveTo>
                    <a:lnTo>
                      <a:pt x="213" y="292"/>
                    </a:lnTo>
                    <a:cubicBezTo>
                      <a:pt x="160" y="292"/>
                      <a:pt x="125" y="256"/>
                      <a:pt x="125" y="203"/>
                    </a:cubicBezTo>
                    <a:cubicBezTo>
                      <a:pt x="125" y="159"/>
                      <a:pt x="160" y="115"/>
                      <a:pt x="213" y="115"/>
                    </a:cubicBezTo>
                    <a:cubicBezTo>
                      <a:pt x="266" y="115"/>
                      <a:pt x="301" y="159"/>
                      <a:pt x="301" y="203"/>
                    </a:cubicBezTo>
                    <a:cubicBezTo>
                      <a:pt x="301" y="256"/>
                      <a:pt x="266" y="292"/>
                      <a:pt x="213" y="2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1266889" y="2552940"/>
            <a:ext cx="1662437" cy="497128"/>
            <a:chOff x="1458659" y="2653270"/>
            <a:chExt cx="1662437" cy="497128"/>
          </a:xfrm>
        </p:grpSpPr>
        <p:grpSp>
          <p:nvGrpSpPr>
            <p:cNvPr id="24" name="Group 17"/>
            <p:cNvGrpSpPr/>
            <p:nvPr/>
          </p:nvGrpSpPr>
          <p:grpSpPr>
            <a:xfrm>
              <a:off x="1458659" y="2653270"/>
              <a:ext cx="1662437" cy="497128"/>
              <a:chOff x="3470275" y="2954338"/>
              <a:chExt cx="1974851" cy="590550"/>
            </a:xfrm>
          </p:grpSpPr>
          <p:sp>
            <p:nvSpPr>
              <p:cNvPr id="33" name="Freeform: Shape 11"/>
              <p:cNvSpPr/>
              <p:nvPr/>
            </p:nvSpPr>
            <p:spPr bwMode="auto">
              <a:xfrm>
                <a:off x="3470275" y="2954338"/>
                <a:ext cx="1912938" cy="590550"/>
              </a:xfrm>
              <a:custGeom>
                <a:avLst/>
                <a:gdLst>
                  <a:gd name="T0" fmla="*/ 0 w 1205"/>
                  <a:gd name="T1" fmla="*/ 25 h 372"/>
                  <a:gd name="T2" fmla="*/ 1205 w 1205"/>
                  <a:gd name="T3" fmla="*/ 0 h 372"/>
                  <a:gd name="T4" fmla="*/ 1205 w 1205"/>
                  <a:gd name="T5" fmla="*/ 372 h 372"/>
                  <a:gd name="T6" fmla="*/ 0 w 1205"/>
                  <a:gd name="T7" fmla="*/ 350 h 372"/>
                  <a:gd name="T8" fmla="*/ 0 w 1205"/>
                  <a:gd name="T9" fmla="*/ 25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5" h="372">
                    <a:moveTo>
                      <a:pt x="0" y="25"/>
                    </a:moveTo>
                    <a:lnTo>
                      <a:pt x="1205" y="0"/>
                    </a:lnTo>
                    <a:lnTo>
                      <a:pt x="1205" y="372"/>
                    </a:lnTo>
                    <a:lnTo>
                      <a:pt x="0" y="350"/>
                    </a:lnTo>
                    <a:lnTo>
                      <a:pt x="0" y="25"/>
                    </a:lnTo>
                    <a:close/>
                  </a:path>
                </a:pathLst>
              </a:cu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Freeform: Shape 12"/>
              <p:cNvSpPr/>
              <p:nvPr/>
            </p:nvSpPr>
            <p:spPr bwMode="auto">
              <a:xfrm>
                <a:off x="5383213" y="2954338"/>
                <a:ext cx="61913" cy="590550"/>
              </a:xfrm>
              <a:custGeom>
                <a:avLst/>
                <a:gdLst>
                  <a:gd name="T0" fmla="*/ 0 w 39"/>
                  <a:gd name="T1" fmla="*/ 0 h 372"/>
                  <a:gd name="T2" fmla="*/ 39 w 39"/>
                  <a:gd name="T3" fmla="*/ 34 h 372"/>
                  <a:gd name="T4" fmla="*/ 39 w 39"/>
                  <a:gd name="T5" fmla="*/ 347 h 372"/>
                  <a:gd name="T6" fmla="*/ 0 w 39"/>
                  <a:gd name="T7" fmla="*/ 372 h 372"/>
                  <a:gd name="T8" fmla="*/ 0 w 39"/>
                  <a:gd name="T9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72">
                    <a:moveTo>
                      <a:pt x="0" y="0"/>
                    </a:moveTo>
                    <a:lnTo>
                      <a:pt x="39" y="34"/>
                    </a:lnTo>
                    <a:lnTo>
                      <a:pt x="39" y="347"/>
                    </a:lnTo>
                    <a:lnTo>
                      <a:pt x="0" y="3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7" name="Oval 34"/>
            <p:cNvSpPr/>
            <p:nvPr/>
          </p:nvSpPr>
          <p:spPr>
            <a:xfrm>
              <a:off x="2720430" y="2766839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31" name="Freeform: Shape 38"/>
            <p:cNvSpPr/>
            <p:nvPr/>
          </p:nvSpPr>
          <p:spPr bwMode="auto">
            <a:xfrm>
              <a:off x="1698039" y="2771137"/>
              <a:ext cx="239335" cy="259181"/>
            </a:xfrm>
            <a:custGeom>
              <a:avLst/>
              <a:gdLst>
                <a:gd name="T0" fmla="*/ 327 w 426"/>
                <a:gd name="T1" fmla="*/ 186 h 462"/>
                <a:gd name="T2" fmla="*/ 327 w 426"/>
                <a:gd name="T3" fmla="*/ 186 h 462"/>
                <a:gd name="T4" fmla="*/ 150 w 426"/>
                <a:gd name="T5" fmla="*/ 18 h 462"/>
                <a:gd name="T6" fmla="*/ 97 w 426"/>
                <a:gd name="T7" fmla="*/ 10 h 462"/>
                <a:gd name="T8" fmla="*/ 70 w 426"/>
                <a:gd name="T9" fmla="*/ 54 h 462"/>
                <a:gd name="T10" fmla="*/ 35 w 426"/>
                <a:gd name="T11" fmla="*/ 293 h 462"/>
                <a:gd name="T12" fmla="*/ 26 w 426"/>
                <a:gd name="T13" fmla="*/ 408 h 462"/>
                <a:gd name="T14" fmla="*/ 248 w 426"/>
                <a:gd name="T15" fmla="*/ 417 h 462"/>
                <a:gd name="T16" fmla="*/ 407 w 426"/>
                <a:gd name="T17" fmla="*/ 266 h 462"/>
                <a:gd name="T18" fmla="*/ 327 w 426"/>
                <a:gd name="T19" fmla="*/ 186 h 462"/>
                <a:gd name="T20" fmla="*/ 238 w 426"/>
                <a:gd name="T21" fmla="*/ 391 h 462"/>
                <a:gd name="T22" fmla="*/ 238 w 426"/>
                <a:gd name="T23" fmla="*/ 391 h 462"/>
                <a:gd name="T24" fmla="*/ 53 w 426"/>
                <a:gd name="T25" fmla="*/ 391 h 462"/>
                <a:gd name="T26" fmla="*/ 194 w 426"/>
                <a:gd name="T27" fmla="*/ 284 h 462"/>
                <a:gd name="T28" fmla="*/ 372 w 426"/>
                <a:gd name="T29" fmla="*/ 275 h 462"/>
                <a:gd name="T30" fmla="*/ 238 w 426"/>
                <a:gd name="T31" fmla="*/ 391 h 462"/>
                <a:gd name="T32" fmla="*/ 203 w 426"/>
                <a:gd name="T33" fmla="*/ 301 h 462"/>
                <a:gd name="T34" fmla="*/ 203 w 426"/>
                <a:gd name="T35" fmla="*/ 301 h 462"/>
                <a:gd name="T36" fmla="*/ 97 w 426"/>
                <a:gd name="T37" fmla="*/ 363 h 462"/>
                <a:gd name="T38" fmla="*/ 167 w 426"/>
                <a:gd name="T39" fmla="*/ 363 h 462"/>
                <a:gd name="T40" fmla="*/ 221 w 426"/>
                <a:gd name="T41" fmla="*/ 293 h 462"/>
                <a:gd name="T42" fmla="*/ 221 w 426"/>
                <a:gd name="T43" fmla="*/ 293 h 462"/>
                <a:gd name="T44" fmla="*/ 203 w 426"/>
                <a:gd name="T45" fmla="*/ 301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6" h="462">
                  <a:moveTo>
                    <a:pt x="327" y="186"/>
                  </a:moveTo>
                  <a:lnTo>
                    <a:pt x="327" y="186"/>
                  </a:lnTo>
                  <a:cubicBezTo>
                    <a:pt x="274" y="63"/>
                    <a:pt x="238" y="18"/>
                    <a:pt x="150" y="18"/>
                  </a:cubicBezTo>
                  <a:cubicBezTo>
                    <a:pt x="114" y="18"/>
                    <a:pt x="123" y="0"/>
                    <a:pt x="97" y="10"/>
                  </a:cubicBezTo>
                  <a:cubicBezTo>
                    <a:pt x="70" y="18"/>
                    <a:pt x="97" y="27"/>
                    <a:pt x="70" y="54"/>
                  </a:cubicBezTo>
                  <a:cubicBezTo>
                    <a:pt x="0" y="107"/>
                    <a:pt x="8" y="169"/>
                    <a:pt x="35" y="293"/>
                  </a:cubicBezTo>
                  <a:cubicBezTo>
                    <a:pt x="53" y="346"/>
                    <a:pt x="8" y="354"/>
                    <a:pt x="26" y="408"/>
                  </a:cubicBezTo>
                  <a:cubicBezTo>
                    <a:pt x="35" y="444"/>
                    <a:pt x="141" y="461"/>
                    <a:pt x="248" y="417"/>
                  </a:cubicBezTo>
                  <a:cubicBezTo>
                    <a:pt x="354" y="382"/>
                    <a:pt x="425" y="301"/>
                    <a:pt x="407" y="266"/>
                  </a:cubicBezTo>
                  <a:cubicBezTo>
                    <a:pt x="389" y="213"/>
                    <a:pt x="354" y="239"/>
                    <a:pt x="327" y="186"/>
                  </a:cubicBezTo>
                  <a:close/>
                  <a:moveTo>
                    <a:pt x="238" y="391"/>
                  </a:moveTo>
                  <a:lnTo>
                    <a:pt x="238" y="391"/>
                  </a:lnTo>
                  <a:cubicBezTo>
                    <a:pt x="141" y="426"/>
                    <a:pt x="61" y="399"/>
                    <a:pt x="53" y="391"/>
                  </a:cubicBezTo>
                  <a:cubicBezTo>
                    <a:pt x="53" y="382"/>
                    <a:pt x="88" y="319"/>
                    <a:pt x="194" y="284"/>
                  </a:cubicBezTo>
                  <a:cubicBezTo>
                    <a:pt x="310" y="239"/>
                    <a:pt x="372" y="257"/>
                    <a:pt x="372" y="275"/>
                  </a:cubicBezTo>
                  <a:cubicBezTo>
                    <a:pt x="380" y="284"/>
                    <a:pt x="336" y="354"/>
                    <a:pt x="238" y="391"/>
                  </a:cubicBezTo>
                  <a:close/>
                  <a:moveTo>
                    <a:pt x="203" y="301"/>
                  </a:moveTo>
                  <a:lnTo>
                    <a:pt x="203" y="301"/>
                  </a:lnTo>
                  <a:cubicBezTo>
                    <a:pt x="150" y="319"/>
                    <a:pt x="123" y="337"/>
                    <a:pt x="97" y="363"/>
                  </a:cubicBezTo>
                  <a:cubicBezTo>
                    <a:pt x="114" y="373"/>
                    <a:pt x="141" y="382"/>
                    <a:pt x="167" y="363"/>
                  </a:cubicBezTo>
                  <a:cubicBezTo>
                    <a:pt x="212" y="354"/>
                    <a:pt x="230" y="319"/>
                    <a:pt x="221" y="293"/>
                  </a:cubicBezTo>
                  <a:lnTo>
                    <a:pt x="221" y="293"/>
                  </a:lnTo>
                  <a:cubicBezTo>
                    <a:pt x="221" y="293"/>
                    <a:pt x="212" y="301"/>
                    <a:pt x="203" y="3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286206" y="3000618"/>
            <a:ext cx="1646400" cy="787119"/>
            <a:chOff x="1643076" y="3100948"/>
            <a:chExt cx="1646400" cy="787119"/>
          </a:xfrm>
        </p:grpSpPr>
        <p:grpSp>
          <p:nvGrpSpPr>
            <p:cNvPr id="22" name="Group 16"/>
            <p:cNvGrpSpPr/>
            <p:nvPr/>
          </p:nvGrpSpPr>
          <p:grpSpPr>
            <a:xfrm>
              <a:off x="1643076" y="3100948"/>
              <a:ext cx="1646400" cy="787119"/>
              <a:chOff x="3689350" y="3486150"/>
              <a:chExt cx="1955800" cy="935038"/>
            </a:xfrm>
          </p:grpSpPr>
          <p:sp>
            <p:nvSpPr>
              <p:cNvPr id="37" name="Freeform: Shape 13"/>
              <p:cNvSpPr/>
              <p:nvPr/>
            </p:nvSpPr>
            <p:spPr bwMode="auto">
              <a:xfrm>
                <a:off x="3689350" y="3486150"/>
                <a:ext cx="1863725" cy="365125"/>
              </a:xfrm>
              <a:custGeom>
                <a:avLst/>
                <a:gdLst>
                  <a:gd name="T0" fmla="*/ 1174 w 1174"/>
                  <a:gd name="T1" fmla="*/ 37 h 230"/>
                  <a:gd name="T2" fmla="*/ 114 w 1174"/>
                  <a:gd name="T3" fmla="*/ 230 h 230"/>
                  <a:gd name="T4" fmla="*/ 0 w 1174"/>
                  <a:gd name="T5" fmla="*/ 171 h 230"/>
                  <a:gd name="T6" fmla="*/ 993 w 1174"/>
                  <a:gd name="T7" fmla="*/ 0 h 230"/>
                  <a:gd name="T8" fmla="*/ 1174 w 1174"/>
                  <a:gd name="T9" fmla="*/ 37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4" h="230">
                    <a:moveTo>
                      <a:pt x="1174" y="37"/>
                    </a:moveTo>
                    <a:lnTo>
                      <a:pt x="114" y="230"/>
                    </a:lnTo>
                    <a:lnTo>
                      <a:pt x="0" y="171"/>
                    </a:lnTo>
                    <a:lnTo>
                      <a:pt x="993" y="0"/>
                    </a:lnTo>
                    <a:lnTo>
                      <a:pt x="1174" y="37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Freeform: Shape 14"/>
              <p:cNvSpPr/>
              <p:nvPr/>
            </p:nvSpPr>
            <p:spPr bwMode="auto">
              <a:xfrm>
                <a:off x="3870325" y="3544888"/>
                <a:ext cx="1774825" cy="876300"/>
              </a:xfrm>
              <a:custGeom>
                <a:avLst/>
                <a:gdLst>
                  <a:gd name="T0" fmla="*/ 0 w 1118"/>
                  <a:gd name="T1" fmla="*/ 193 h 552"/>
                  <a:gd name="T2" fmla="*/ 52 w 1118"/>
                  <a:gd name="T3" fmla="*/ 552 h 552"/>
                  <a:gd name="T4" fmla="*/ 1118 w 1118"/>
                  <a:gd name="T5" fmla="*/ 313 h 552"/>
                  <a:gd name="T6" fmla="*/ 1060 w 1118"/>
                  <a:gd name="T7" fmla="*/ 0 h 552"/>
                  <a:gd name="T8" fmla="*/ 0 w 1118"/>
                  <a:gd name="T9" fmla="*/ 193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8" h="552">
                    <a:moveTo>
                      <a:pt x="0" y="193"/>
                    </a:moveTo>
                    <a:lnTo>
                      <a:pt x="52" y="552"/>
                    </a:lnTo>
                    <a:lnTo>
                      <a:pt x="1118" y="313"/>
                    </a:lnTo>
                    <a:lnTo>
                      <a:pt x="1060" y="0"/>
                    </a:lnTo>
                    <a:lnTo>
                      <a:pt x="0" y="193"/>
                    </a:ln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15"/>
              <p:cNvSpPr/>
              <p:nvPr/>
            </p:nvSpPr>
            <p:spPr bwMode="auto">
              <a:xfrm>
                <a:off x="3689350" y="3757613"/>
                <a:ext cx="263525" cy="663575"/>
              </a:xfrm>
              <a:custGeom>
                <a:avLst/>
                <a:gdLst>
                  <a:gd name="T0" fmla="*/ 0 w 166"/>
                  <a:gd name="T1" fmla="*/ 0 h 418"/>
                  <a:gd name="T2" fmla="*/ 114 w 166"/>
                  <a:gd name="T3" fmla="*/ 59 h 418"/>
                  <a:gd name="T4" fmla="*/ 166 w 166"/>
                  <a:gd name="T5" fmla="*/ 418 h 418"/>
                  <a:gd name="T6" fmla="*/ 50 w 166"/>
                  <a:gd name="T7" fmla="*/ 311 h 418"/>
                  <a:gd name="T8" fmla="*/ 0 w 166"/>
                  <a:gd name="T9" fmla="*/ 0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418">
                    <a:moveTo>
                      <a:pt x="0" y="0"/>
                    </a:moveTo>
                    <a:lnTo>
                      <a:pt x="114" y="59"/>
                    </a:lnTo>
                    <a:lnTo>
                      <a:pt x="166" y="418"/>
                    </a:lnTo>
                    <a:lnTo>
                      <a:pt x="50" y="3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8" name="Oval 35"/>
            <p:cNvSpPr/>
            <p:nvPr/>
          </p:nvSpPr>
          <p:spPr>
            <a:xfrm>
              <a:off x="1969929" y="3459610"/>
              <a:ext cx="270680" cy="270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/>
              <a:endParaRPr lang="ar-SA" sz="1400" b="1"/>
            </a:p>
          </p:txBody>
        </p:sp>
        <p:sp>
          <p:nvSpPr>
            <p:cNvPr id="32" name="Freeform: Shape 39"/>
            <p:cNvSpPr/>
            <p:nvPr/>
          </p:nvSpPr>
          <p:spPr bwMode="auto">
            <a:xfrm>
              <a:off x="2881491" y="3277710"/>
              <a:ext cx="259114" cy="229506"/>
            </a:xfrm>
            <a:custGeom>
              <a:avLst/>
              <a:gdLst>
                <a:gd name="T0" fmla="*/ 451 w 461"/>
                <a:gd name="T1" fmla="*/ 213 h 409"/>
                <a:gd name="T2" fmla="*/ 451 w 461"/>
                <a:gd name="T3" fmla="*/ 213 h 409"/>
                <a:gd name="T4" fmla="*/ 247 w 461"/>
                <a:gd name="T5" fmla="*/ 17 h 409"/>
                <a:gd name="T6" fmla="*/ 212 w 461"/>
                <a:gd name="T7" fmla="*/ 17 h 409"/>
                <a:gd name="T8" fmla="*/ 9 w 461"/>
                <a:gd name="T9" fmla="*/ 213 h 409"/>
                <a:gd name="T10" fmla="*/ 18 w 461"/>
                <a:gd name="T11" fmla="*/ 230 h 409"/>
                <a:gd name="T12" fmla="*/ 62 w 461"/>
                <a:gd name="T13" fmla="*/ 230 h 409"/>
                <a:gd name="T14" fmla="*/ 62 w 461"/>
                <a:gd name="T15" fmla="*/ 390 h 409"/>
                <a:gd name="T16" fmla="*/ 79 w 461"/>
                <a:gd name="T17" fmla="*/ 408 h 409"/>
                <a:gd name="T18" fmla="*/ 177 w 461"/>
                <a:gd name="T19" fmla="*/ 408 h 409"/>
                <a:gd name="T20" fmla="*/ 177 w 461"/>
                <a:gd name="T21" fmla="*/ 248 h 409"/>
                <a:gd name="T22" fmla="*/ 283 w 461"/>
                <a:gd name="T23" fmla="*/ 248 h 409"/>
                <a:gd name="T24" fmla="*/ 283 w 461"/>
                <a:gd name="T25" fmla="*/ 408 h 409"/>
                <a:gd name="T26" fmla="*/ 381 w 461"/>
                <a:gd name="T27" fmla="*/ 408 h 409"/>
                <a:gd name="T28" fmla="*/ 398 w 461"/>
                <a:gd name="T29" fmla="*/ 390 h 409"/>
                <a:gd name="T30" fmla="*/ 398 w 461"/>
                <a:gd name="T31" fmla="*/ 230 h 409"/>
                <a:gd name="T32" fmla="*/ 443 w 461"/>
                <a:gd name="T33" fmla="*/ 230 h 409"/>
                <a:gd name="T34" fmla="*/ 451 w 461"/>
                <a:gd name="T35" fmla="*/ 213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1" h="409">
                  <a:moveTo>
                    <a:pt x="451" y="213"/>
                  </a:moveTo>
                  <a:lnTo>
                    <a:pt x="451" y="213"/>
                  </a:lnTo>
                  <a:cubicBezTo>
                    <a:pt x="247" y="17"/>
                    <a:pt x="247" y="17"/>
                    <a:pt x="247" y="17"/>
                  </a:cubicBezTo>
                  <a:cubicBezTo>
                    <a:pt x="238" y="0"/>
                    <a:pt x="221" y="0"/>
                    <a:pt x="212" y="17"/>
                  </a:cubicBezTo>
                  <a:cubicBezTo>
                    <a:pt x="9" y="213"/>
                    <a:pt x="9" y="213"/>
                    <a:pt x="9" y="213"/>
                  </a:cubicBezTo>
                  <a:cubicBezTo>
                    <a:pt x="0" y="221"/>
                    <a:pt x="9" y="230"/>
                    <a:pt x="18" y="230"/>
                  </a:cubicBezTo>
                  <a:cubicBezTo>
                    <a:pt x="62" y="230"/>
                    <a:pt x="62" y="230"/>
                    <a:pt x="62" y="230"/>
                  </a:cubicBezTo>
                  <a:cubicBezTo>
                    <a:pt x="62" y="390"/>
                    <a:pt x="62" y="390"/>
                    <a:pt x="62" y="390"/>
                  </a:cubicBezTo>
                  <a:cubicBezTo>
                    <a:pt x="62" y="399"/>
                    <a:pt x="62" y="408"/>
                    <a:pt x="79" y="408"/>
                  </a:cubicBezTo>
                  <a:cubicBezTo>
                    <a:pt x="177" y="408"/>
                    <a:pt x="177" y="408"/>
                    <a:pt x="177" y="408"/>
                  </a:cubicBezTo>
                  <a:cubicBezTo>
                    <a:pt x="177" y="248"/>
                    <a:pt x="177" y="248"/>
                    <a:pt x="177" y="248"/>
                  </a:cubicBezTo>
                  <a:cubicBezTo>
                    <a:pt x="283" y="248"/>
                    <a:pt x="283" y="248"/>
                    <a:pt x="283" y="248"/>
                  </a:cubicBezTo>
                  <a:cubicBezTo>
                    <a:pt x="283" y="408"/>
                    <a:pt x="283" y="408"/>
                    <a:pt x="283" y="408"/>
                  </a:cubicBezTo>
                  <a:cubicBezTo>
                    <a:pt x="381" y="408"/>
                    <a:pt x="381" y="408"/>
                    <a:pt x="381" y="408"/>
                  </a:cubicBezTo>
                  <a:cubicBezTo>
                    <a:pt x="398" y="408"/>
                    <a:pt x="398" y="399"/>
                    <a:pt x="398" y="390"/>
                  </a:cubicBezTo>
                  <a:cubicBezTo>
                    <a:pt x="398" y="230"/>
                    <a:pt x="398" y="230"/>
                    <a:pt x="398" y="230"/>
                  </a:cubicBezTo>
                  <a:cubicBezTo>
                    <a:pt x="443" y="230"/>
                    <a:pt x="443" y="230"/>
                    <a:pt x="443" y="230"/>
                  </a:cubicBezTo>
                  <a:cubicBezTo>
                    <a:pt x="451" y="230"/>
                    <a:pt x="460" y="221"/>
                    <a:pt x="451" y="21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9" name="Title 1"/>
          <p:cNvSpPr txBox="1"/>
          <p:nvPr/>
        </p:nvSpPr>
        <p:spPr>
          <a:xfrm>
            <a:off x="695960" y="387985"/>
            <a:ext cx="2129790" cy="39560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GB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系统需求分析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755390" y="1759585"/>
            <a:ext cx="3931285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着社会的发展，人们生活水平的提高，欣赏电影逐渐成为人们闲暇时的主要娱乐方式之一。传统的电影售票都是人工服务，观看座位都是人工安排，无法体现人性化选择，加上现在人们的生活节奏越来越快，购票时间需要相应缩短以及方便电影院工作人员的管理，本系统就是为了解决这一系列问题提出的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水彩风汇报通用ppt模板"/>
</p:tagLst>
</file>

<file path=ppt/theme/theme1.xml><?xml version="1.0" encoding="utf-8"?>
<a:theme xmlns:a="http://schemas.openxmlformats.org/drawingml/2006/main" name="第一PPT，www.1ppt.com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7EE471"/>
      </a:accent1>
      <a:accent2>
        <a:srgbClr val="32AAF1"/>
      </a:accent2>
      <a:accent3>
        <a:srgbClr val="F9CB0C"/>
      </a:accent3>
      <a:accent4>
        <a:srgbClr val="7EE471"/>
      </a:accent4>
      <a:accent5>
        <a:srgbClr val="32AAF1"/>
      </a:accent5>
      <a:accent6>
        <a:srgbClr val="F9CB0C"/>
      </a:accent6>
      <a:hlink>
        <a:srgbClr val="528D2B"/>
      </a:hlink>
      <a:folHlink>
        <a:srgbClr val="99A87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</TotalTime>
  <Words>817</Words>
  <Application>WPS 演示</Application>
  <PresentationFormat>全屏显示(16:9)</PresentationFormat>
  <Paragraphs>160</Paragraphs>
  <Slides>37</Slides>
  <Notes>37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38" baseType="lpstr">
      <vt:lpstr>第一PPT，www.1ppt.com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Dell</cp:lastModifiedBy>
  <cp:revision>23</cp:revision>
  <dcterms:created xsi:type="dcterms:W3CDTF">2015-12-11T17:46:00Z</dcterms:created>
  <dcterms:modified xsi:type="dcterms:W3CDTF">2021-06-29T15:32:48Z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